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7"/>
  </p:notesMasterIdLst>
  <p:sldIdLst>
    <p:sldId id="256" r:id="rId2"/>
    <p:sldId id="311" r:id="rId3"/>
    <p:sldId id="260" r:id="rId4"/>
    <p:sldId id="312" r:id="rId5"/>
    <p:sldId id="352" r:id="rId6"/>
    <p:sldId id="313" r:id="rId7"/>
    <p:sldId id="314" r:id="rId8"/>
    <p:sldId id="316" r:id="rId9"/>
    <p:sldId id="317" r:id="rId10"/>
    <p:sldId id="318" r:id="rId11"/>
    <p:sldId id="319" r:id="rId12"/>
    <p:sldId id="320" r:id="rId13"/>
    <p:sldId id="322" r:id="rId14"/>
    <p:sldId id="325" r:id="rId15"/>
    <p:sldId id="326" r:id="rId16"/>
    <p:sldId id="328" r:id="rId17"/>
    <p:sldId id="330" r:id="rId18"/>
    <p:sldId id="329" r:id="rId19"/>
    <p:sldId id="331" r:id="rId20"/>
    <p:sldId id="332" r:id="rId21"/>
    <p:sldId id="333" r:id="rId22"/>
    <p:sldId id="334" r:id="rId23"/>
    <p:sldId id="335" r:id="rId24"/>
    <p:sldId id="336" r:id="rId25"/>
    <p:sldId id="338" r:id="rId26"/>
    <p:sldId id="339" r:id="rId27"/>
    <p:sldId id="346" r:id="rId28"/>
    <p:sldId id="347" r:id="rId29"/>
    <p:sldId id="340" r:id="rId30"/>
    <p:sldId id="341" r:id="rId31"/>
    <p:sldId id="349" r:id="rId32"/>
    <p:sldId id="351" r:id="rId33"/>
    <p:sldId id="348" r:id="rId34"/>
    <p:sldId id="345" r:id="rId35"/>
    <p:sldId id="337" r:id="rId36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Baloo 2 ExtraBold" panose="020B0604020202020204" charset="0"/>
      <p:bold r:id="rId42"/>
    </p:embeddedFont>
    <p:embeddedFont>
      <p:font typeface="Poppins" panose="020B0604020202020204" charset="0"/>
      <p:regular r:id="rId43"/>
      <p:bold r:id="rId44"/>
      <p:italic r:id="rId45"/>
      <p:boldItalic r:id="rId46"/>
    </p:embeddedFont>
    <p:embeddedFont>
      <p:font typeface="Rubik ExtraBold" panose="020B0604020202020204" charset="-79"/>
      <p:bold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aloo 2" panose="020B0604020202020204" charset="0"/>
      <p:regular r:id="rId54"/>
      <p:bold r:id="rId55"/>
    </p:embeddedFont>
    <p:embeddedFont>
      <p:font typeface="Agency FB" panose="020B0503020202020204" pitchFamily="34" charset="0"/>
      <p:regular r:id="rId56"/>
      <p:bold r:id="rId57"/>
    </p:embeddedFont>
    <p:embeddedFont>
      <p:font typeface="Rubik" panose="02000604000000020004" pitchFamily="2" charset="-79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7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82975-81C2-4295-8B60-C240B871E8CB}">
  <a:tblStyle styleId="{C5382975-81C2-4295-8B60-C240B871E8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40022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23766e2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23766e2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75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35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67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686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533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0044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542df4ac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542df4ac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3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c06d25e11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c06d25e11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32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948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c06d25e11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c06d25e11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99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52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bf954a2f6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bf954a2f6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563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55242cd9ab_0_28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155242cd9ab_0_28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81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203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24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52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207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69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879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55242cd9ab_0_28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155242cd9ab_0_28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62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270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22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542df4ac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542df4ac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6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127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523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875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542df4ac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542df4ac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804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380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75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87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55242cd9ab_0_28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155242cd9ab_0_28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4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77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212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5242cd9ab_0_28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55242cd9ab_0_28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88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34;p2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008200" y="3880375"/>
            <a:ext cx="40770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1008200" y="618300"/>
            <a:ext cx="7127700" cy="30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40" name="Google Shape;40;p3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3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3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3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3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3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3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3" name="Google Shape;63;p3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856850" y="2438400"/>
            <a:ext cx="5030100" cy="9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856850" y="3660778"/>
            <a:ext cx="50301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1784925" y="1197700"/>
            <a:ext cx="3174000" cy="10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6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130" name="Google Shape;130;p6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131" name="Google Shape;131;p6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6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6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6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6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6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6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6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6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6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6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6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6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6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6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6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6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6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6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6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6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6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6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4" name="Google Shape;154;p6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6"/>
          <p:cNvSpPr txBox="1">
            <a:spLocks noGrp="1"/>
          </p:cNvSpPr>
          <p:nvPr>
            <p:ph type="ctrTitle"/>
          </p:nvPr>
        </p:nvSpPr>
        <p:spPr>
          <a:xfrm>
            <a:off x="713250" y="333757"/>
            <a:ext cx="77175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5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348" name="Google Shape;348;p15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349" name="Google Shape;349;p15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15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15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15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15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5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5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5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5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5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5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5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5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5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5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5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15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15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15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5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15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5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15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72" name="Google Shape;372;p15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15"/>
          <p:cNvSpPr txBox="1">
            <a:spLocks noGrp="1"/>
          </p:cNvSpPr>
          <p:nvPr>
            <p:ph type="title"/>
          </p:nvPr>
        </p:nvSpPr>
        <p:spPr>
          <a:xfrm>
            <a:off x="3536850" y="2381250"/>
            <a:ext cx="4591200" cy="9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4" name="Google Shape;374;p15"/>
          <p:cNvSpPr txBox="1">
            <a:spLocks noGrp="1"/>
          </p:cNvSpPr>
          <p:nvPr>
            <p:ph type="subTitle" idx="1"/>
          </p:nvPr>
        </p:nvSpPr>
        <p:spPr>
          <a:xfrm>
            <a:off x="3536850" y="3592125"/>
            <a:ext cx="459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5" name="Google Shape;375;p15"/>
          <p:cNvSpPr txBox="1">
            <a:spLocks noGrp="1"/>
          </p:cNvSpPr>
          <p:nvPr>
            <p:ph type="title" idx="2" hasCustomPrompt="1"/>
          </p:nvPr>
        </p:nvSpPr>
        <p:spPr>
          <a:xfrm>
            <a:off x="4219250" y="1197700"/>
            <a:ext cx="3226500" cy="10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9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466" name="Google Shape;466;p19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467" name="Google Shape;467;p19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19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19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19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9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19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19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19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19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19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19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19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19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19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19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19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9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9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9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9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9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9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9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0" name="Google Shape;490;p19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19"/>
          <p:cNvSpPr txBox="1">
            <a:spLocks noGrp="1"/>
          </p:cNvSpPr>
          <p:nvPr>
            <p:ph type="subTitle" idx="1"/>
          </p:nvPr>
        </p:nvSpPr>
        <p:spPr>
          <a:xfrm>
            <a:off x="1218900" y="1418054"/>
            <a:ext cx="3304200" cy="27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subTitle" idx="2"/>
          </p:nvPr>
        </p:nvSpPr>
        <p:spPr>
          <a:xfrm>
            <a:off x="4620900" y="1418054"/>
            <a:ext cx="3304200" cy="27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ctrTitle"/>
          </p:nvPr>
        </p:nvSpPr>
        <p:spPr>
          <a:xfrm>
            <a:off x="713250" y="333757"/>
            <a:ext cx="77175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8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770" name="Google Shape;770;p28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771" name="Google Shape;771;p28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8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8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8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28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28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28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28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28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28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28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2" name="Google Shape;782;p28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3" name="Google Shape;783;p28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4" name="Google Shape;784;p28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28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6" name="Google Shape;786;p28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28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28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9" name="Google Shape;789;p28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0" name="Google Shape;790;p28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1" name="Google Shape;791;p28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28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3" name="Google Shape;793;p28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94" name="Google Shape;794;p28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28"/>
          <p:cNvSpPr/>
          <p:nvPr/>
        </p:nvSpPr>
        <p:spPr>
          <a:xfrm>
            <a:off x="567450" y="3512981"/>
            <a:ext cx="553650" cy="1409357"/>
          </a:xfrm>
          <a:custGeom>
            <a:avLst/>
            <a:gdLst/>
            <a:ahLst/>
            <a:cxnLst/>
            <a:rect l="l" t="t" r="r" b="b"/>
            <a:pathLst>
              <a:path w="10642" h="27090" extrusionOk="0">
                <a:moveTo>
                  <a:pt x="4856" y="1"/>
                </a:moveTo>
                <a:cubicBezTo>
                  <a:pt x="4757" y="1"/>
                  <a:pt x="4657" y="9"/>
                  <a:pt x="4558" y="17"/>
                </a:cubicBezTo>
                <a:cubicBezTo>
                  <a:pt x="4099" y="53"/>
                  <a:pt x="3641" y="100"/>
                  <a:pt x="3172" y="135"/>
                </a:cubicBezTo>
                <a:cubicBezTo>
                  <a:pt x="2995" y="147"/>
                  <a:pt x="2808" y="170"/>
                  <a:pt x="2631" y="194"/>
                </a:cubicBezTo>
                <a:cubicBezTo>
                  <a:pt x="2408" y="229"/>
                  <a:pt x="2279" y="381"/>
                  <a:pt x="2267" y="569"/>
                </a:cubicBezTo>
                <a:cubicBezTo>
                  <a:pt x="2244" y="816"/>
                  <a:pt x="2396" y="1016"/>
                  <a:pt x="2655" y="1016"/>
                </a:cubicBezTo>
                <a:cubicBezTo>
                  <a:pt x="2696" y="1018"/>
                  <a:pt x="2736" y="1019"/>
                  <a:pt x="2777" y="1019"/>
                </a:cubicBezTo>
                <a:cubicBezTo>
                  <a:pt x="2956" y="1019"/>
                  <a:pt x="3130" y="1000"/>
                  <a:pt x="3313" y="980"/>
                </a:cubicBezTo>
                <a:cubicBezTo>
                  <a:pt x="3430" y="980"/>
                  <a:pt x="3559" y="969"/>
                  <a:pt x="3677" y="957"/>
                </a:cubicBezTo>
                <a:cubicBezTo>
                  <a:pt x="3688" y="980"/>
                  <a:pt x="3700" y="992"/>
                  <a:pt x="3712" y="1016"/>
                </a:cubicBezTo>
                <a:cubicBezTo>
                  <a:pt x="3653" y="1086"/>
                  <a:pt x="3606" y="1157"/>
                  <a:pt x="3547" y="1215"/>
                </a:cubicBezTo>
                <a:cubicBezTo>
                  <a:pt x="2490" y="2390"/>
                  <a:pt x="1704" y="3729"/>
                  <a:pt x="1128" y="5197"/>
                </a:cubicBezTo>
                <a:cubicBezTo>
                  <a:pt x="623" y="6500"/>
                  <a:pt x="306" y="7851"/>
                  <a:pt x="141" y="9237"/>
                </a:cubicBezTo>
                <a:cubicBezTo>
                  <a:pt x="24" y="10247"/>
                  <a:pt x="1" y="11245"/>
                  <a:pt x="48" y="12255"/>
                </a:cubicBezTo>
                <a:cubicBezTo>
                  <a:pt x="118" y="13536"/>
                  <a:pt x="318" y="14804"/>
                  <a:pt x="647" y="16037"/>
                </a:cubicBezTo>
                <a:cubicBezTo>
                  <a:pt x="1281" y="18457"/>
                  <a:pt x="2326" y="20676"/>
                  <a:pt x="3888" y="22638"/>
                </a:cubicBezTo>
                <a:cubicBezTo>
                  <a:pt x="5027" y="24082"/>
                  <a:pt x="6378" y="25292"/>
                  <a:pt x="7999" y="26196"/>
                </a:cubicBezTo>
                <a:cubicBezTo>
                  <a:pt x="8598" y="26525"/>
                  <a:pt x="9220" y="26807"/>
                  <a:pt x="9878" y="27030"/>
                </a:cubicBezTo>
                <a:cubicBezTo>
                  <a:pt x="9972" y="27054"/>
                  <a:pt x="10089" y="27089"/>
                  <a:pt x="10195" y="27089"/>
                </a:cubicBezTo>
                <a:cubicBezTo>
                  <a:pt x="10203" y="27089"/>
                  <a:pt x="10212" y="27090"/>
                  <a:pt x="10220" y="27090"/>
                </a:cubicBezTo>
                <a:cubicBezTo>
                  <a:pt x="10408" y="27090"/>
                  <a:pt x="10561" y="26964"/>
                  <a:pt x="10594" y="26795"/>
                </a:cubicBezTo>
                <a:cubicBezTo>
                  <a:pt x="10641" y="26607"/>
                  <a:pt x="10571" y="26431"/>
                  <a:pt x="10406" y="26326"/>
                </a:cubicBezTo>
                <a:cubicBezTo>
                  <a:pt x="10336" y="26290"/>
                  <a:pt x="10254" y="26255"/>
                  <a:pt x="10183" y="26232"/>
                </a:cubicBezTo>
                <a:cubicBezTo>
                  <a:pt x="8551" y="25680"/>
                  <a:pt x="7141" y="24775"/>
                  <a:pt x="5896" y="23589"/>
                </a:cubicBezTo>
                <a:cubicBezTo>
                  <a:pt x="4346" y="22109"/>
                  <a:pt x="3195" y="20359"/>
                  <a:pt x="2361" y="18410"/>
                </a:cubicBezTo>
                <a:cubicBezTo>
                  <a:pt x="1410" y="16213"/>
                  <a:pt x="928" y="13923"/>
                  <a:pt x="881" y="11539"/>
                </a:cubicBezTo>
                <a:cubicBezTo>
                  <a:pt x="858" y="10411"/>
                  <a:pt x="952" y="9284"/>
                  <a:pt x="1163" y="8168"/>
                </a:cubicBezTo>
                <a:cubicBezTo>
                  <a:pt x="1457" y="6641"/>
                  <a:pt x="1962" y="5173"/>
                  <a:pt x="2737" y="3811"/>
                </a:cubicBezTo>
                <a:cubicBezTo>
                  <a:pt x="3160" y="3059"/>
                  <a:pt x="3653" y="2366"/>
                  <a:pt x="4240" y="1732"/>
                </a:cubicBezTo>
                <a:cubicBezTo>
                  <a:pt x="4311" y="1662"/>
                  <a:pt x="4370" y="1556"/>
                  <a:pt x="4499" y="1521"/>
                </a:cubicBezTo>
                <a:cubicBezTo>
                  <a:pt x="4511" y="1603"/>
                  <a:pt x="4522" y="1673"/>
                  <a:pt x="4522" y="1732"/>
                </a:cubicBezTo>
                <a:cubicBezTo>
                  <a:pt x="4511" y="2002"/>
                  <a:pt x="4511" y="2261"/>
                  <a:pt x="4499" y="2519"/>
                </a:cubicBezTo>
                <a:cubicBezTo>
                  <a:pt x="4499" y="2613"/>
                  <a:pt x="4499" y="2707"/>
                  <a:pt x="4511" y="2789"/>
                </a:cubicBezTo>
                <a:cubicBezTo>
                  <a:pt x="4546" y="2977"/>
                  <a:pt x="4675" y="3106"/>
                  <a:pt x="4851" y="3130"/>
                </a:cubicBezTo>
                <a:cubicBezTo>
                  <a:pt x="4879" y="3135"/>
                  <a:pt x="4906" y="3137"/>
                  <a:pt x="4933" y="3137"/>
                </a:cubicBezTo>
                <a:cubicBezTo>
                  <a:pt x="5095" y="3137"/>
                  <a:pt x="5227" y="3046"/>
                  <a:pt x="5297" y="2895"/>
                </a:cubicBezTo>
                <a:cubicBezTo>
                  <a:pt x="5321" y="2824"/>
                  <a:pt x="5344" y="2730"/>
                  <a:pt x="5344" y="2660"/>
                </a:cubicBezTo>
                <a:cubicBezTo>
                  <a:pt x="5368" y="1967"/>
                  <a:pt x="5391" y="1262"/>
                  <a:pt x="5415" y="569"/>
                </a:cubicBezTo>
                <a:cubicBezTo>
                  <a:pt x="5427" y="522"/>
                  <a:pt x="5427" y="475"/>
                  <a:pt x="5415" y="417"/>
                </a:cubicBezTo>
                <a:cubicBezTo>
                  <a:pt x="5391" y="170"/>
                  <a:pt x="5239" y="17"/>
                  <a:pt x="4980" y="6"/>
                </a:cubicBezTo>
                <a:cubicBezTo>
                  <a:pt x="4939" y="2"/>
                  <a:pt x="4898" y="1"/>
                  <a:pt x="4856" y="1"/>
                </a:cubicBezTo>
                <a:close/>
              </a:path>
            </a:pathLst>
          </a:custGeom>
          <a:solidFill>
            <a:srgbClr val="969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28"/>
          <p:cNvGrpSpPr/>
          <p:nvPr/>
        </p:nvGrpSpPr>
        <p:grpSpPr>
          <a:xfrm>
            <a:off x="945538" y="4292546"/>
            <a:ext cx="366183" cy="400292"/>
            <a:chOff x="1646025" y="4662425"/>
            <a:chExt cx="215250" cy="235300"/>
          </a:xfrm>
        </p:grpSpPr>
        <p:sp>
          <p:nvSpPr>
            <p:cNvPr id="797" name="Google Shape;797;p28"/>
            <p:cNvSpPr/>
            <p:nvPr/>
          </p:nvSpPr>
          <p:spPr>
            <a:xfrm>
              <a:off x="1646025" y="4662425"/>
              <a:ext cx="208475" cy="235300"/>
            </a:xfrm>
            <a:custGeom>
              <a:avLst/>
              <a:gdLst/>
              <a:ahLst/>
              <a:cxnLst/>
              <a:rect l="l" t="t" r="r" b="b"/>
              <a:pathLst>
                <a:path w="8339" h="9412" extrusionOk="0">
                  <a:moveTo>
                    <a:pt x="7968" y="1"/>
                  </a:moveTo>
                  <a:cubicBezTo>
                    <a:pt x="7889" y="1"/>
                    <a:pt x="7808" y="30"/>
                    <a:pt x="7740" y="86"/>
                  </a:cubicBezTo>
                  <a:cubicBezTo>
                    <a:pt x="7669" y="145"/>
                    <a:pt x="7622" y="204"/>
                    <a:pt x="7564" y="262"/>
                  </a:cubicBezTo>
                  <a:cubicBezTo>
                    <a:pt x="7070" y="838"/>
                    <a:pt x="6577" y="1413"/>
                    <a:pt x="6072" y="1989"/>
                  </a:cubicBezTo>
                  <a:cubicBezTo>
                    <a:pt x="4146" y="4220"/>
                    <a:pt x="2208" y="6452"/>
                    <a:pt x="282" y="8683"/>
                  </a:cubicBezTo>
                  <a:cubicBezTo>
                    <a:pt x="223" y="8742"/>
                    <a:pt x="165" y="8801"/>
                    <a:pt x="129" y="8871"/>
                  </a:cubicBezTo>
                  <a:cubicBezTo>
                    <a:pt x="0" y="9106"/>
                    <a:pt x="141" y="9400"/>
                    <a:pt x="423" y="9411"/>
                  </a:cubicBezTo>
                  <a:cubicBezTo>
                    <a:pt x="493" y="9411"/>
                    <a:pt x="587" y="9376"/>
                    <a:pt x="658" y="9317"/>
                  </a:cubicBezTo>
                  <a:cubicBezTo>
                    <a:pt x="705" y="9270"/>
                    <a:pt x="740" y="9224"/>
                    <a:pt x="787" y="9165"/>
                  </a:cubicBezTo>
                  <a:cubicBezTo>
                    <a:pt x="2079" y="7673"/>
                    <a:pt x="3371" y="6182"/>
                    <a:pt x="4651" y="4702"/>
                  </a:cubicBezTo>
                  <a:cubicBezTo>
                    <a:pt x="5802" y="3375"/>
                    <a:pt x="6941" y="2059"/>
                    <a:pt x="8081" y="732"/>
                  </a:cubicBezTo>
                  <a:cubicBezTo>
                    <a:pt x="8139" y="662"/>
                    <a:pt x="8210" y="591"/>
                    <a:pt x="8245" y="521"/>
                  </a:cubicBezTo>
                  <a:cubicBezTo>
                    <a:pt x="8339" y="356"/>
                    <a:pt x="8304" y="180"/>
                    <a:pt x="8163" y="74"/>
                  </a:cubicBezTo>
                  <a:cubicBezTo>
                    <a:pt x="8107" y="24"/>
                    <a:pt x="8039" y="1"/>
                    <a:pt x="796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1646300" y="4669150"/>
              <a:ext cx="63750" cy="61675"/>
            </a:xfrm>
            <a:custGeom>
              <a:avLst/>
              <a:gdLst/>
              <a:ahLst/>
              <a:cxnLst/>
              <a:rect l="l" t="t" r="r" b="b"/>
              <a:pathLst>
                <a:path w="2550" h="2467" extrusionOk="0">
                  <a:moveTo>
                    <a:pt x="1269" y="709"/>
                  </a:moveTo>
                  <a:cubicBezTo>
                    <a:pt x="1277" y="709"/>
                    <a:pt x="1285" y="709"/>
                    <a:pt x="1293" y="710"/>
                  </a:cubicBezTo>
                  <a:cubicBezTo>
                    <a:pt x="1586" y="721"/>
                    <a:pt x="1798" y="956"/>
                    <a:pt x="1798" y="1238"/>
                  </a:cubicBezTo>
                  <a:cubicBezTo>
                    <a:pt x="1787" y="1529"/>
                    <a:pt x="1563" y="1745"/>
                    <a:pt x="1288" y="1745"/>
                  </a:cubicBezTo>
                  <a:cubicBezTo>
                    <a:pt x="1274" y="1745"/>
                    <a:pt x="1260" y="1744"/>
                    <a:pt x="1246" y="1743"/>
                  </a:cubicBezTo>
                  <a:cubicBezTo>
                    <a:pt x="952" y="1731"/>
                    <a:pt x="729" y="1497"/>
                    <a:pt x="741" y="1215"/>
                  </a:cubicBezTo>
                  <a:cubicBezTo>
                    <a:pt x="752" y="917"/>
                    <a:pt x="975" y="709"/>
                    <a:pt x="1269" y="709"/>
                  </a:cubicBezTo>
                  <a:close/>
                  <a:moveTo>
                    <a:pt x="1260" y="1"/>
                  </a:moveTo>
                  <a:cubicBezTo>
                    <a:pt x="621" y="1"/>
                    <a:pt x="70" y="510"/>
                    <a:pt x="36" y="1156"/>
                  </a:cubicBezTo>
                  <a:cubicBezTo>
                    <a:pt x="1" y="1919"/>
                    <a:pt x="576" y="2436"/>
                    <a:pt x="1175" y="2460"/>
                  </a:cubicBezTo>
                  <a:cubicBezTo>
                    <a:pt x="1216" y="2464"/>
                    <a:pt x="1256" y="2466"/>
                    <a:pt x="1297" y="2466"/>
                  </a:cubicBezTo>
                  <a:cubicBezTo>
                    <a:pt x="1888" y="2466"/>
                    <a:pt x="2447" y="1992"/>
                    <a:pt x="2491" y="1332"/>
                  </a:cubicBezTo>
                  <a:cubicBezTo>
                    <a:pt x="2549" y="651"/>
                    <a:pt x="2044" y="52"/>
                    <a:pt x="1363" y="5"/>
                  </a:cubicBezTo>
                  <a:cubicBezTo>
                    <a:pt x="1329" y="2"/>
                    <a:pt x="1294" y="1"/>
                    <a:pt x="1260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1797525" y="4821525"/>
              <a:ext cx="63750" cy="61675"/>
            </a:xfrm>
            <a:custGeom>
              <a:avLst/>
              <a:gdLst/>
              <a:ahLst/>
              <a:cxnLst/>
              <a:rect l="l" t="t" r="r" b="b"/>
              <a:pathLst>
                <a:path w="2550" h="2467" extrusionOk="0">
                  <a:moveTo>
                    <a:pt x="1258" y="708"/>
                  </a:moveTo>
                  <a:cubicBezTo>
                    <a:pt x="1273" y="708"/>
                    <a:pt x="1289" y="709"/>
                    <a:pt x="1304" y="710"/>
                  </a:cubicBezTo>
                  <a:cubicBezTo>
                    <a:pt x="1598" y="734"/>
                    <a:pt x="1809" y="969"/>
                    <a:pt x="1797" y="1250"/>
                  </a:cubicBezTo>
                  <a:cubicBezTo>
                    <a:pt x="1775" y="1540"/>
                    <a:pt x="1552" y="1746"/>
                    <a:pt x="1278" y="1746"/>
                  </a:cubicBezTo>
                  <a:cubicBezTo>
                    <a:pt x="1263" y="1746"/>
                    <a:pt x="1249" y="1745"/>
                    <a:pt x="1234" y="1744"/>
                  </a:cubicBezTo>
                  <a:cubicBezTo>
                    <a:pt x="940" y="1732"/>
                    <a:pt x="729" y="1485"/>
                    <a:pt x="752" y="1204"/>
                  </a:cubicBezTo>
                  <a:cubicBezTo>
                    <a:pt x="763" y="914"/>
                    <a:pt x="975" y="708"/>
                    <a:pt x="1258" y="708"/>
                  </a:cubicBezTo>
                  <a:close/>
                  <a:moveTo>
                    <a:pt x="1257" y="1"/>
                  </a:moveTo>
                  <a:cubicBezTo>
                    <a:pt x="621" y="1"/>
                    <a:pt x="80" y="500"/>
                    <a:pt x="36" y="1157"/>
                  </a:cubicBezTo>
                  <a:cubicBezTo>
                    <a:pt x="0" y="1920"/>
                    <a:pt x="576" y="2437"/>
                    <a:pt x="1175" y="2460"/>
                  </a:cubicBezTo>
                  <a:cubicBezTo>
                    <a:pt x="1215" y="2465"/>
                    <a:pt x="1256" y="2467"/>
                    <a:pt x="1296" y="2467"/>
                  </a:cubicBezTo>
                  <a:cubicBezTo>
                    <a:pt x="1888" y="2467"/>
                    <a:pt x="2447" y="1993"/>
                    <a:pt x="2502" y="1344"/>
                  </a:cubicBezTo>
                  <a:cubicBezTo>
                    <a:pt x="2549" y="652"/>
                    <a:pt x="2044" y="53"/>
                    <a:pt x="1363" y="6"/>
                  </a:cubicBezTo>
                  <a:cubicBezTo>
                    <a:pt x="1327" y="2"/>
                    <a:pt x="1292" y="1"/>
                    <a:pt x="1257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8"/>
          <p:cNvGrpSpPr/>
          <p:nvPr/>
        </p:nvGrpSpPr>
        <p:grpSpPr>
          <a:xfrm>
            <a:off x="1151450" y="368675"/>
            <a:ext cx="366175" cy="346850"/>
            <a:chOff x="1906150" y="4908800"/>
            <a:chExt cx="366175" cy="346850"/>
          </a:xfrm>
        </p:grpSpPr>
        <p:sp>
          <p:nvSpPr>
            <p:cNvPr id="801" name="Google Shape;801;p28"/>
            <p:cNvSpPr/>
            <p:nvPr/>
          </p:nvSpPr>
          <p:spPr>
            <a:xfrm>
              <a:off x="1906150" y="4908800"/>
              <a:ext cx="366175" cy="346850"/>
            </a:xfrm>
            <a:custGeom>
              <a:avLst/>
              <a:gdLst/>
              <a:ahLst/>
              <a:cxnLst/>
              <a:rect l="l" t="t" r="r" b="b"/>
              <a:pathLst>
                <a:path w="14647" h="13874" extrusionOk="0">
                  <a:moveTo>
                    <a:pt x="7485" y="1"/>
                  </a:moveTo>
                  <a:cubicBezTo>
                    <a:pt x="6928" y="1"/>
                    <a:pt x="6363" y="70"/>
                    <a:pt x="5803" y="214"/>
                  </a:cubicBezTo>
                  <a:cubicBezTo>
                    <a:pt x="2056" y="1189"/>
                    <a:pt x="1" y="4759"/>
                    <a:pt x="682" y="8248"/>
                  </a:cubicBezTo>
                  <a:cubicBezTo>
                    <a:pt x="1281" y="11325"/>
                    <a:pt x="3971" y="13815"/>
                    <a:pt x="7694" y="13873"/>
                  </a:cubicBezTo>
                  <a:cubicBezTo>
                    <a:pt x="9033" y="13850"/>
                    <a:pt x="10407" y="13415"/>
                    <a:pt x="11617" y="12487"/>
                  </a:cubicBezTo>
                  <a:cubicBezTo>
                    <a:pt x="13590" y="10984"/>
                    <a:pt x="14647" y="8306"/>
                    <a:pt x="14247" y="5816"/>
                  </a:cubicBezTo>
                  <a:cubicBezTo>
                    <a:pt x="13677" y="2303"/>
                    <a:pt x="10701" y="1"/>
                    <a:pt x="7485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2119925" y="4967275"/>
              <a:ext cx="90150" cy="94675"/>
            </a:xfrm>
            <a:custGeom>
              <a:avLst/>
              <a:gdLst/>
              <a:ahLst/>
              <a:cxnLst/>
              <a:rect l="l" t="t" r="r" b="b"/>
              <a:pathLst>
                <a:path w="3606" h="3787" extrusionOk="0">
                  <a:moveTo>
                    <a:pt x="881" y="1"/>
                  </a:moveTo>
                  <a:cubicBezTo>
                    <a:pt x="728" y="36"/>
                    <a:pt x="576" y="48"/>
                    <a:pt x="446" y="107"/>
                  </a:cubicBezTo>
                  <a:cubicBezTo>
                    <a:pt x="129" y="224"/>
                    <a:pt x="0" y="541"/>
                    <a:pt x="141" y="847"/>
                  </a:cubicBezTo>
                  <a:cubicBezTo>
                    <a:pt x="200" y="964"/>
                    <a:pt x="270" y="1081"/>
                    <a:pt x="364" y="1175"/>
                  </a:cubicBezTo>
                  <a:cubicBezTo>
                    <a:pt x="764" y="1598"/>
                    <a:pt x="1045" y="2092"/>
                    <a:pt x="1280" y="2620"/>
                  </a:cubicBezTo>
                  <a:cubicBezTo>
                    <a:pt x="1363" y="2808"/>
                    <a:pt x="1468" y="2996"/>
                    <a:pt x="1574" y="3184"/>
                  </a:cubicBezTo>
                  <a:cubicBezTo>
                    <a:pt x="1691" y="3372"/>
                    <a:pt x="1844" y="3536"/>
                    <a:pt x="2044" y="3642"/>
                  </a:cubicBezTo>
                  <a:cubicBezTo>
                    <a:pt x="2211" y="3740"/>
                    <a:pt x="2389" y="3787"/>
                    <a:pt x="2562" y="3787"/>
                  </a:cubicBezTo>
                  <a:cubicBezTo>
                    <a:pt x="2946" y="3787"/>
                    <a:pt x="3306" y="3557"/>
                    <a:pt x="3477" y="3160"/>
                  </a:cubicBezTo>
                  <a:cubicBezTo>
                    <a:pt x="3582" y="2925"/>
                    <a:pt x="3606" y="2679"/>
                    <a:pt x="3571" y="2420"/>
                  </a:cubicBezTo>
                  <a:cubicBezTo>
                    <a:pt x="3524" y="2092"/>
                    <a:pt x="3406" y="1798"/>
                    <a:pt x="3218" y="1528"/>
                  </a:cubicBezTo>
                  <a:cubicBezTo>
                    <a:pt x="2842" y="976"/>
                    <a:pt x="2349" y="553"/>
                    <a:pt x="1750" y="248"/>
                  </a:cubicBezTo>
                  <a:cubicBezTo>
                    <a:pt x="1480" y="107"/>
                    <a:pt x="1186" y="24"/>
                    <a:pt x="88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>
            <a:off x="7514273" y="3906585"/>
            <a:ext cx="1127610" cy="1015768"/>
            <a:chOff x="146500" y="4260250"/>
            <a:chExt cx="852700" cy="768125"/>
          </a:xfrm>
        </p:grpSpPr>
        <p:sp>
          <p:nvSpPr>
            <p:cNvPr id="804" name="Google Shape;804;p28"/>
            <p:cNvSpPr/>
            <p:nvPr/>
          </p:nvSpPr>
          <p:spPr>
            <a:xfrm>
              <a:off x="157075" y="4270825"/>
              <a:ext cx="830675" cy="747275"/>
            </a:xfrm>
            <a:custGeom>
              <a:avLst/>
              <a:gdLst/>
              <a:ahLst/>
              <a:cxnLst/>
              <a:rect l="l" t="t" r="r" b="b"/>
              <a:pathLst>
                <a:path w="33227" h="29891" extrusionOk="0">
                  <a:moveTo>
                    <a:pt x="25933" y="0"/>
                  </a:moveTo>
                  <a:cubicBezTo>
                    <a:pt x="25604" y="0"/>
                    <a:pt x="25310" y="165"/>
                    <a:pt x="25111" y="458"/>
                  </a:cubicBezTo>
                  <a:cubicBezTo>
                    <a:pt x="24876" y="823"/>
                    <a:pt x="24876" y="1222"/>
                    <a:pt x="25099" y="1574"/>
                  </a:cubicBezTo>
                  <a:cubicBezTo>
                    <a:pt x="25181" y="1715"/>
                    <a:pt x="25287" y="1844"/>
                    <a:pt x="25393" y="1962"/>
                  </a:cubicBezTo>
                  <a:lnTo>
                    <a:pt x="25440" y="2032"/>
                  </a:lnTo>
                  <a:lnTo>
                    <a:pt x="24770" y="2596"/>
                  </a:lnTo>
                  <a:cubicBezTo>
                    <a:pt x="24183" y="3089"/>
                    <a:pt x="23596" y="3594"/>
                    <a:pt x="22997" y="4099"/>
                  </a:cubicBezTo>
                  <a:cubicBezTo>
                    <a:pt x="20237" y="6448"/>
                    <a:pt x="17465" y="8809"/>
                    <a:pt x="14705" y="11170"/>
                  </a:cubicBezTo>
                  <a:lnTo>
                    <a:pt x="13143" y="12497"/>
                  </a:lnTo>
                  <a:cubicBezTo>
                    <a:pt x="11534" y="13859"/>
                    <a:pt x="9913" y="15233"/>
                    <a:pt x="8316" y="16607"/>
                  </a:cubicBezTo>
                  <a:cubicBezTo>
                    <a:pt x="7012" y="17723"/>
                    <a:pt x="5720" y="18851"/>
                    <a:pt x="4428" y="19966"/>
                  </a:cubicBezTo>
                  <a:cubicBezTo>
                    <a:pt x="3864" y="20460"/>
                    <a:pt x="3301" y="20953"/>
                    <a:pt x="2725" y="21435"/>
                  </a:cubicBezTo>
                  <a:cubicBezTo>
                    <a:pt x="2631" y="21529"/>
                    <a:pt x="2526" y="21611"/>
                    <a:pt x="2420" y="21705"/>
                  </a:cubicBezTo>
                  <a:cubicBezTo>
                    <a:pt x="2185" y="21916"/>
                    <a:pt x="1927" y="22127"/>
                    <a:pt x="1680" y="22351"/>
                  </a:cubicBezTo>
                  <a:cubicBezTo>
                    <a:pt x="1398" y="22609"/>
                    <a:pt x="1187" y="22832"/>
                    <a:pt x="999" y="23044"/>
                  </a:cubicBezTo>
                  <a:cubicBezTo>
                    <a:pt x="423" y="23725"/>
                    <a:pt x="106" y="24535"/>
                    <a:pt x="59" y="25451"/>
                  </a:cubicBezTo>
                  <a:cubicBezTo>
                    <a:pt x="0" y="26884"/>
                    <a:pt x="505" y="28059"/>
                    <a:pt x="1574" y="28951"/>
                  </a:cubicBezTo>
                  <a:cubicBezTo>
                    <a:pt x="2314" y="29550"/>
                    <a:pt x="3242" y="29891"/>
                    <a:pt x="4205" y="29891"/>
                  </a:cubicBezTo>
                  <a:cubicBezTo>
                    <a:pt x="4933" y="29891"/>
                    <a:pt x="5661" y="29691"/>
                    <a:pt x="6296" y="29327"/>
                  </a:cubicBezTo>
                  <a:cubicBezTo>
                    <a:pt x="6754" y="29057"/>
                    <a:pt x="7153" y="28728"/>
                    <a:pt x="7529" y="28411"/>
                  </a:cubicBezTo>
                  <a:lnTo>
                    <a:pt x="8234" y="27812"/>
                  </a:lnTo>
                  <a:cubicBezTo>
                    <a:pt x="9314" y="26908"/>
                    <a:pt x="10406" y="25992"/>
                    <a:pt x="11487" y="25087"/>
                  </a:cubicBezTo>
                  <a:cubicBezTo>
                    <a:pt x="12368" y="24359"/>
                    <a:pt x="13249" y="23643"/>
                    <a:pt x="14129" y="22914"/>
                  </a:cubicBezTo>
                  <a:cubicBezTo>
                    <a:pt x="14787" y="22374"/>
                    <a:pt x="15445" y="21822"/>
                    <a:pt x="16114" y="21282"/>
                  </a:cubicBezTo>
                  <a:cubicBezTo>
                    <a:pt x="17993" y="19720"/>
                    <a:pt x="19873" y="18170"/>
                    <a:pt x="21740" y="16607"/>
                  </a:cubicBezTo>
                  <a:cubicBezTo>
                    <a:pt x="24265" y="14505"/>
                    <a:pt x="26779" y="12415"/>
                    <a:pt x="29304" y="10312"/>
                  </a:cubicBezTo>
                  <a:cubicBezTo>
                    <a:pt x="29738" y="9948"/>
                    <a:pt x="30184" y="9561"/>
                    <a:pt x="30619" y="9185"/>
                  </a:cubicBezTo>
                  <a:cubicBezTo>
                    <a:pt x="30760" y="9067"/>
                    <a:pt x="30901" y="8938"/>
                    <a:pt x="31054" y="8821"/>
                  </a:cubicBezTo>
                  <a:cubicBezTo>
                    <a:pt x="31077" y="8856"/>
                    <a:pt x="31171" y="8962"/>
                    <a:pt x="31171" y="8962"/>
                  </a:cubicBezTo>
                  <a:cubicBezTo>
                    <a:pt x="31253" y="9056"/>
                    <a:pt x="31347" y="9161"/>
                    <a:pt x="31453" y="9244"/>
                  </a:cubicBezTo>
                  <a:cubicBezTo>
                    <a:pt x="31629" y="9384"/>
                    <a:pt x="31852" y="9455"/>
                    <a:pt x="32087" y="9455"/>
                  </a:cubicBezTo>
                  <a:cubicBezTo>
                    <a:pt x="32381" y="9455"/>
                    <a:pt x="32663" y="9337"/>
                    <a:pt x="32862" y="9138"/>
                  </a:cubicBezTo>
                  <a:cubicBezTo>
                    <a:pt x="33215" y="8774"/>
                    <a:pt x="33226" y="8233"/>
                    <a:pt x="32898" y="7799"/>
                  </a:cubicBezTo>
                  <a:lnTo>
                    <a:pt x="32651" y="7494"/>
                  </a:lnTo>
                  <a:cubicBezTo>
                    <a:pt x="32498" y="7317"/>
                    <a:pt x="32357" y="7129"/>
                    <a:pt x="32205" y="6953"/>
                  </a:cubicBezTo>
                  <a:cubicBezTo>
                    <a:pt x="30596" y="5004"/>
                    <a:pt x="28975" y="3054"/>
                    <a:pt x="27342" y="1093"/>
                  </a:cubicBezTo>
                  <a:cubicBezTo>
                    <a:pt x="27166" y="881"/>
                    <a:pt x="26990" y="670"/>
                    <a:pt x="26814" y="470"/>
                  </a:cubicBezTo>
                  <a:cubicBezTo>
                    <a:pt x="26732" y="376"/>
                    <a:pt x="26614" y="259"/>
                    <a:pt x="26473" y="165"/>
                  </a:cubicBezTo>
                  <a:cubicBezTo>
                    <a:pt x="26297" y="59"/>
                    <a:pt x="26109" y="0"/>
                    <a:pt x="2593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146500" y="4260250"/>
              <a:ext cx="852700" cy="768125"/>
            </a:xfrm>
            <a:custGeom>
              <a:avLst/>
              <a:gdLst/>
              <a:ahLst/>
              <a:cxnLst/>
              <a:rect l="l" t="t" r="r" b="b"/>
              <a:pathLst>
                <a:path w="34108" h="30725" extrusionOk="0">
                  <a:moveTo>
                    <a:pt x="26356" y="846"/>
                  </a:moveTo>
                  <a:cubicBezTo>
                    <a:pt x="26450" y="846"/>
                    <a:pt x="26567" y="870"/>
                    <a:pt x="26661" y="940"/>
                  </a:cubicBezTo>
                  <a:cubicBezTo>
                    <a:pt x="26767" y="999"/>
                    <a:pt x="26849" y="1081"/>
                    <a:pt x="26920" y="1175"/>
                  </a:cubicBezTo>
                  <a:cubicBezTo>
                    <a:pt x="27108" y="1375"/>
                    <a:pt x="27272" y="1586"/>
                    <a:pt x="27448" y="1798"/>
                  </a:cubicBezTo>
                  <a:cubicBezTo>
                    <a:pt x="29069" y="3747"/>
                    <a:pt x="30690" y="5697"/>
                    <a:pt x="32310" y="7646"/>
                  </a:cubicBezTo>
                  <a:cubicBezTo>
                    <a:pt x="32522" y="7905"/>
                    <a:pt x="32733" y="8175"/>
                    <a:pt x="32945" y="8433"/>
                  </a:cubicBezTo>
                  <a:cubicBezTo>
                    <a:pt x="32956" y="8445"/>
                    <a:pt x="32968" y="8469"/>
                    <a:pt x="32980" y="8480"/>
                  </a:cubicBezTo>
                  <a:cubicBezTo>
                    <a:pt x="33191" y="8750"/>
                    <a:pt x="33191" y="9056"/>
                    <a:pt x="32980" y="9267"/>
                  </a:cubicBezTo>
                  <a:cubicBezTo>
                    <a:pt x="32862" y="9396"/>
                    <a:pt x="32686" y="9455"/>
                    <a:pt x="32510" y="9455"/>
                  </a:cubicBezTo>
                  <a:cubicBezTo>
                    <a:pt x="32369" y="9455"/>
                    <a:pt x="32240" y="9420"/>
                    <a:pt x="32134" y="9338"/>
                  </a:cubicBezTo>
                  <a:cubicBezTo>
                    <a:pt x="32040" y="9255"/>
                    <a:pt x="31958" y="9161"/>
                    <a:pt x="31876" y="9068"/>
                  </a:cubicBezTo>
                  <a:cubicBezTo>
                    <a:pt x="31758" y="8938"/>
                    <a:pt x="31653" y="8797"/>
                    <a:pt x="31524" y="8645"/>
                  </a:cubicBezTo>
                  <a:cubicBezTo>
                    <a:pt x="31465" y="8703"/>
                    <a:pt x="31418" y="8739"/>
                    <a:pt x="31371" y="8774"/>
                  </a:cubicBezTo>
                  <a:cubicBezTo>
                    <a:pt x="30737" y="9326"/>
                    <a:pt x="30102" y="9878"/>
                    <a:pt x="29456" y="10418"/>
                  </a:cubicBezTo>
                  <a:cubicBezTo>
                    <a:pt x="26943" y="12509"/>
                    <a:pt x="24418" y="14611"/>
                    <a:pt x="21905" y="16702"/>
                  </a:cubicBezTo>
                  <a:cubicBezTo>
                    <a:pt x="20025" y="18264"/>
                    <a:pt x="18146" y="19826"/>
                    <a:pt x="16267" y="21376"/>
                  </a:cubicBezTo>
                  <a:cubicBezTo>
                    <a:pt x="14729" y="22644"/>
                    <a:pt x="13178" y="23913"/>
                    <a:pt x="11651" y="25193"/>
                  </a:cubicBezTo>
                  <a:cubicBezTo>
                    <a:pt x="10324" y="26297"/>
                    <a:pt x="8997" y="27401"/>
                    <a:pt x="7682" y="28517"/>
                  </a:cubicBezTo>
                  <a:cubicBezTo>
                    <a:pt x="7306" y="28822"/>
                    <a:pt x="6930" y="29139"/>
                    <a:pt x="6507" y="29386"/>
                  </a:cubicBezTo>
                  <a:cubicBezTo>
                    <a:pt x="5920" y="29727"/>
                    <a:pt x="5274" y="29891"/>
                    <a:pt x="4628" y="29891"/>
                  </a:cubicBezTo>
                  <a:cubicBezTo>
                    <a:pt x="3782" y="29891"/>
                    <a:pt x="2949" y="29609"/>
                    <a:pt x="2267" y="29045"/>
                  </a:cubicBezTo>
                  <a:cubicBezTo>
                    <a:pt x="1281" y="28235"/>
                    <a:pt x="846" y="27166"/>
                    <a:pt x="905" y="25898"/>
                  </a:cubicBezTo>
                  <a:cubicBezTo>
                    <a:pt x="940" y="25087"/>
                    <a:pt x="1210" y="24359"/>
                    <a:pt x="1739" y="23737"/>
                  </a:cubicBezTo>
                  <a:cubicBezTo>
                    <a:pt x="1939" y="23502"/>
                    <a:pt x="2162" y="23290"/>
                    <a:pt x="2385" y="23079"/>
                  </a:cubicBezTo>
                  <a:cubicBezTo>
                    <a:pt x="2725" y="22774"/>
                    <a:pt x="3078" y="22480"/>
                    <a:pt x="3430" y="22175"/>
                  </a:cubicBezTo>
                  <a:cubicBezTo>
                    <a:pt x="5286" y="20566"/>
                    <a:pt x="7141" y="18957"/>
                    <a:pt x="9009" y="17359"/>
                  </a:cubicBezTo>
                  <a:cubicBezTo>
                    <a:pt x="11135" y="15527"/>
                    <a:pt x="13260" y="13718"/>
                    <a:pt x="15398" y="11910"/>
                  </a:cubicBezTo>
                  <a:cubicBezTo>
                    <a:pt x="18158" y="9549"/>
                    <a:pt x="20930" y="7188"/>
                    <a:pt x="23690" y="4839"/>
                  </a:cubicBezTo>
                  <a:cubicBezTo>
                    <a:pt x="24582" y="4088"/>
                    <a:pt x="25463" y="3336"/>
                    <a:pt x="26344" y="2584"/>
                  </a:cubicBezTo>
                  <a:cubicBezTo>
                    <a:pt x="26379" y="2561"/>
                    <a:pt x="26403" y="2537"/>
                    <a:pt x="26450" y="2490"/>
                  </a:cubicBezTo>
                  <a:cubicBezTo>
                    <a:pt x="26368" y="2408"/>
                    <a:pt x="26297" y="2326"/>
                    <a:pt x="26238" y="2244"/>
                  </a:cubicBezTo>
                  <a:cubicBezTo>
                    <a:pt x="26109" y="2091"/>
                    <a:pt x="25980" y="1938"/>
                    <a:pt x="25863" y="1762"/>
                  </a:cubicBezTo>
                  <a:cubicBezTo>
                    <a:pt x="25733" y="1551"/>
                    <a:pt x="25745" y="1328"/>
                    <a:pt x="25886" y="1116"/>
                  </a:cubicBezTo>
                  <a:cubicBezTo>
                    <a:pt x="26004" y="940"/>
                    <a:pt x="26168" y="846"/>
                    <a:pt x="26356" y="846"/>
                  </a:cubicBezTo>
                  <a:close/>
                  <a:moveTo>
                    <a:pt x="26356" y="1"/>
                  </a:moveTo>
                  <a:cubicBezTo>
                    <a:pt x="25886" y="1"/>
                    <a:pt x="25452" y="247"/>
                    <a:pt x="25181" y="658"/>
                  </a:cubicBezTo>
                  <a:cubicBezTo>
                    <a:pt x="24864" y="1152"/>
                    <a:pt x="24853" y="1739"/>
                    <a:pt x="25170" y="2220"/>
                  </a:cubicBezTo>
                  <a:cubicBezTo>
                    <a:pt x="25205" y="2279"/>
                    <a:pt x="25240" y="2338"/>
                    <a:pt x="25287" y="2397"/>
                  </a:cubicBezTo>
                  <a:lnTo>
                    <a:pt x="24888" y="2725"/>
                  </a:lnTo>
                  <a:cubicBezTo>
                    <a:pt x="24312" y="3219"/>
                    <a:pt x="23725" y="3700"/>
                    <a:pt x="23150" y="4193"/>
                  </a:cubicBezTo>
                  <a:cubicBezTo>
                    <a:pt x="20390" y="6554"/>
                    <a:pt x="17618" y="8915"/>
                    <a:pt x="14846" y="11264"/>
                  </a:cubicBezTo>
                  <a:lnTo>
                    <a:pt x="13284" y="12603"/>
                  </a:lnTo>
                  <a:cubicBezTo>
                    <a:pt x="11698" y="13953"/>
                    <a:pt x="10066" y="15339"/>
                    <a:pt x="8469" y="16713"/>
                  </a:cubicBezTo>
                  <a:cubicBezTo>
                    <a:pt x="7165" y="17829"/>
                    <a:pt x="5850" y="18968"/>
                    <a:pt x="4581" y="20072"/>
                  </a:cubicBezTo>
                  <a:cubicBezTo>
                    <a:pt x="4017" y="20566"/>
                    <a:pt x="3442" y="21059"/>
                    <a:pt x="2878" y="21540"/>
                  </a:cubicBezTo>
                  <a:cubicBezTo>
                    <a:pt x="2772" y="21634"/>
                    <a:pt x="2678" y="21717"/>
                    <a:pt x="2573" y="21811"/>
                  </a:cubicBezTo>
                  <a:cubicBezTo>
                    <a:pt x="2326" y="22022"/>
                    <a:pt x="2068" y="22233"/>
                    <a:pt x="1821" y="22468"/>
                  </a:cubicBezTo>
                  <a:cubicBezTo>
                    <a:pt x="1516" y="22738"/>
                    <a:pt x="1293" y="22962"/>
                    <a:pt x="1105" y="23196"/>
                  </a:cubicBezTo>
                  <a:cubicBezTo>
                    <a:pt x="459" y="23948"/>
                    <a:pt x="118" y="24841"/>
                    <a:pt x="71" y="25863"/>
                  </a:cubicBezTo>
                  <a:cubicBezTo>
                    <a:pt x="1" y="27425"/>
                    <a:pt x="553" y="28716"/>
                    <a:pt x="1739" y="29691"/>
                  </a:cubicBezTo>
                  <a:cubicBezTo>
                    <a:pt x="2538" y="30361"/>
                    <a:pt x="3571" y="30725"/>
                    <a:pt x="4628" y="30725"/>
                  </a:cubicBezTo>
                  <a:cubicBezTo>
                    <a:pt x="5427" y="30725"/>
                    <a:pt x="6225" y="30513"/>
                    <a:pt x="6930" y="30102"/>
                  </a:cubicBezTo>
                  <a:cubicBezTo>
                    <a:pt x="7412" y="29821"/>
                    <a:pt x="7834" y="29480"/>
                    <a:pt x="8222" y="29151"/>
                  </a:cubicBezTo>
                  <a:lnTo>
                    <a:pt x="8938" y="28552"/>
                  </a:lnTo>
                  <a:cubicBezTo>
                    <a:pt x="9995" y="27659"/>
                    <a:pt x="11099" y="26732"/>
                    <a:pt x="12180" y="25839"/>
                  </a:cubicBezTo>
                  <a:cubicBezTo>
                    <a:pt x="13061" y="25099"/>
                    <a:pt x="13953" y="24371"/>
                    <a:pt x="14823" y="23655"/>
                  </a:cubicBezTo>
                  <a:cubicBezTo>
                    <a:pt x="15480" y="23114"/>
                    <a:pt x="16138" y="22562"/>
                    <a:pt x="16796" y="22022"/>
                  </a:cubicBezTo>
                  <a:cubicBezTo>
                    <a:pt x="18781" y="20378"/>
                    <a:pt x="20624" y="18851"/>
                    <a:pt x="22433" y="17348"/>
                  </a:cubicBezTo>
                  <a:cubicBezTo>
                    <a:pt x="25369" y="14905"/>
                    <a:pt x="27777" y="12908"/>
                    <a:pt x="29985" y="11052"/>
                  </a:cubicBezTo>
                  <a:cubicBezTo>
                    <a:pt x="30431" y="10688"/>
                    <a:pt x="30878" y="10301"/>
                    <a:pt x="31312" y="9937"/>
                  </a:cubicBezTo>
                  <a:cubicBezTo>
                    <a:pt x="31347" y="9901"/>
                    <a:pt x="31394" y="9866"/>
                    <a:pt x="31430" y="9831"/>
                  </a:cubicBezTo>
                  <a:cubicBezTo>
                    <a:pt x="31488" y="9890"/>
                    <a:pt x="31547" y="9948"/>
                    <a:pt x="31629" y="9995"/>
                  </a:cubicBezTo>
                  <a:cubicBezTo>
                    <a:pt x="31876" y="10195"/>
                    <a:pt x="32181" y="10301"/>
                    <a:pt x="32510" y="10301"/>
                  </a:cubicBezTo>
                  <a:cubicBezTo>
                    <a:pt x="32909" y="10301"/>
                    <a:pt x="33297" y="10136"/>
                    <a:pt x="33579" y="9854"/>
                  </a:cubicBezTo>
                  <a:cubicBezTo>
                    <a:pt x="34072" y="9338"/>
                    <a:pt x="34107" y="8574"/>
                    <a:pt x="33649" y="7975"/>
                  </a:cubicBezTo>
                  <a:cubicBezTo>
                    <a:pt x="33638" y="7952"/>
                    <a:pt x="33614" y="7928"/>
                    <a:pt x="33602" y="7905"/>
                  </a:cubicBezTo>
                  <a:cubicBezTo>
                    <a:pt x="33532" y="7823"/>
                    <a:pt x="33461" y="7740"/>
                    <a:pt x="33403" y="7658"/>
                  </a:cubicBezTo>
                  <a:cubicBezTo>
                    <a:pt x="33250" y="7470"/>
                    <a:pt x="33109" y="7294"/>
                    <a:pt x="32956" y="7106"/>
                  </a:cubicBezTo>
                  <a:cubicBezTo>
                    <a:pt x="31336" y="5157"/>
                    <a:pt x="29715" y="3207"/>
                    <a:pt x="28094" y="1257"/>
                  </a:cubicBezTo>
                  <a:lnTo>
                    <a:pt x="28082" y="1246"/>
                  </a:lnTo>
                  <a:cubicBezTo>
                    <a:pt x="27918" y="1046"/>
                    <a:pt x="27730" y="823"/>
                    <a:pt x="27554" y="611"/>
                  </a:cubicBezTo>
                  <a:cubicBezTo>
                    <a:pt x="27460" y="506"/>
                    <a:pt x="27307" y="353"/>
                    <a:pt x="27119" y="235"/>
                  </a:cubicBezTo>
                  <a:cubicBezTo>
                    <a:pt x="26884" y="83"/>
                    <a:pt x="26614" y="1"/>
                    <a:pt x="2635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194075" y="4575900"/>
              <a:ext cx="428700" cy="407475"/>
            </a:xfrm>
            <a:custGeom>
              <a:avLst/>
              <a:gdLst/>
              <a:ahLst/>
              <a:cxnLst/>
              <a:rect l="l" t="t" r="r" b="b"/>
              <a:pathLst>
                <a:path w="17148" h="16299" extrusionOk="0">
                  <a:moveTo>
                    <a:pt x="14024" y="0"/>
                  </a:moveTo>
                  <a:cubicBezTo>
                    <a:pt x="13977" y="35"/>
                    <a:pt x="13941" y="71"/>
                    <a:pt x="13894" y="106"/>
                  </a:cubicBezTo>
                  <a:cubicBezTo>
                    <a:pt x="12039" y="1703"/>
                    <a:pt x="10171" y="3300"/>
                    <a:pt x="8304" y="4886"/>
                  </a:cubicBezTo>
                  <a:cubicBezTo>
                    <a:pt x="7482" y="5591"/>
                    <a:pt x="6648" y="6295"/>
                    <a:pt x="5826" y="7000"/>
                  </a:cubicBezTo>
                  <a:cubicBezTo>
                    <a:pt x="4428" y="8198"/>
                    <a:pt x="3042" y="9408"/>
                    <a:pt x="1656" y="10606"/>
                  </a:cubicBezTo>
                  <a:cubicBezTo>
                    <a:pt x="1410" y="10817"/>
                    <a:pt x="1175" y="11029"/>
                    <a:pt x="940" y="11240"/>
                  </a:cubicBezTo>
                  <a:cubicBezTo>
                    <a:pt x="376" y="11780"/>
                    <a:pt x="71" y="12426"/>
                    <a:pt x="36" y="13213"/>
                  </a:cubicBezTo>
                  <a:cubicBezTo>
                    <a:pt x="0" y="14000"/>
                    <a:pt x="223" y="14705"/>
                    <a:pt x="740" y="15304"/>
                  </a:cubicBezTo>
                  <a:cubicBezTo>
                    <a:pt x="1305" y="15955"/>
                    <a:pt x="2106" y="16299"/>
                    <a:pt x="2918" y="16299"/>
                  </a:cubicBezTo>
                  <a:cubicBezTo>
                    <a:pt x="3424" y="16299"/>
                    <a:pt x="3933" y="16166"/>
                    <a:pt x="4393" y="15891"/>
                  </a:cubicBezTo>
                  <a:cubicBezTo>
                    <a:pt x="4710" y="15703"/>
                    <a:pt x="5004" y="15480"/>
                    <a:pt x="5285" y="15245"/>
                  </a:cubicBezTo>
                  <a:cubicBezTo>
                    <a:pt x="6319" y="14388"/>
                    <a:pt x="7341" y="13518"/>
                    <a:pt x="8374" y="12661"/>
                  </a:cubicBezTo>
                  <a:cubicBezTo>
                    <a:pt x="11240" y="10277"/>
                    <a:pt x="14117" y="7893"/>
                    <a:pt x="16995" y="5508"/>
                  </a:cubicBezTo>
                  <a:cubicBezTo>
                    <a:pt x="17042" y="5473"/>
                    <a:pt x="17089" y="5438"/>
                    <a:pt x="17148" y="5391"/>
                  </a:cubicBezTo>
                  <a:cubicBezTo>
                    <a:pt x="17054" y="5191"/>
                    <a:pt x="16971" y="5015"/>
                    <a:pt x="16901" y="4827"/>
                  </a:cubicBezTo>
                  <a:cubicBezTo>
                    <a:pt x="16748" y="4404"/>
                    <a:pt x="16607" y="3970"/>
                    <a:pt x="16466" y="3524"/>
                  </a:cubicBezTo>
                  <a:cubicBezTo>
                    <a:pt x="16032" y="2161"/>
                    <a:pt x="15257" y="1022"/>
                    <a:pt x="14164" y="94"/>
                  </a:cubicBezTo>
                  <a:cubicBezTo>
                    <a:pt x="14117" y="71"/>
                    <a:pt x="14071" y="35"/>
                    <a:pt x="14024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263075" y="4874700"/>
              <a:ext cx="89275" cy="80550"/>
            </a:xfrm>
            <a:custGeom>
              <a:avLst/>
              <a:gdLst/>
              <a:ahLst/>
              <a:cxnLst/>
              <a:rect l="l" t="t" r="r" b="b"/>
              <a:pathLst>
                <a:path w="3571" h="3222" extrusionOk="0">
                  <a:moveTo>
                    <a:pt x="2957" y="1"/>
                  </a:moveTo>
                  <a:cubicBezTo>
                    <a:pt x="2908" y="1"/>
                    <a:pt x="2858" y="6"/>
                    <a:pt x="2807" y="16"/>
                  </a:cubicBezTo>
                  <a:cubicBezTo>
                    <a:pt x="2725" y="28"/>
                    <a:pt x="2631" y="63"/>
                    <a:pt x="2549" y="98"/>
                  </a:cubicBezTo>
                  <a:cubicBezTo>
                    <a:pt x="2431" y="157"/>
                    <a:pt x="2326" y="216"/>
                    <a:pt x="2220" y="298"/>
                  </a:cubicBezTo>
                  <a:cubicBezTo>
                    <a:pt x="1868" y="545"/>
                    <a:pt x="1539" y="803"/>
                    <a:pt x="1198" y="1050"/>
                  </a:cubicBezTo>
                  <a:cubicBezTo>
                    <a:pt x="963" y="1238"/>
                    <a:pt x="740" y="1414"/>
                    <a:pt x="505" y="1590"/>
                  </a:cubicBezTo>
                  <a:cubicBezTo>
                    <a:pt x="341" y="1731"/>
                    <a:pt x="212" y="1895"/>
                    <a:pt x="129" y="2095"/>
                  </a:cubicBezTo>
                  <a:cubicBezTo>
                    <a:pt x="0" y="2389"/>
                    <a:pt x="24" y="2682"/>
                    <a:pt x="235" y="2941"/>
                  </a:cubicBezTo>
                  <a:cubicBezTo>
                    <a:pt x="397" y="3137"/>
                    <a:pt x="597" y="3222"/>
                    <a:pt x="820" y="3222"/>
                  </a:cubicBezTo>
                  <a:cubicBezTo>
                    <a:pt x="904" y="3222"/>
                    <a:pt x="991" y="3210"/>
                    <a:pt x="1081" y="3187"/>
                  </a:cubicBezTo>
                  <a:cubicBezTo>
                    <a:pt x="1187" y="3164"/>
                    <a:pt x="1280" y="3117"/>
                    <a:pt x="1363" y="3070"/>
                  </a:cubicBezTo>
                  <a:cubicBezTo>
                    <a:pt x="1468" y="2999"/>
                    <a:pt x="1574" y="2917"/>
                    <a:pt x="1680" y="2835"/>
                  </a:cubicBezTo>
                  <a:cubicBezTo>
                    <a:pt x="2220" y="2342"/>
                    <a:pt x="2737" y="1813"/>
                    <a:pt x="3207" y="1249"/>
                  </a:cubicBezTo>
                  <a:cubicBezTo>
                    <a:pt x="3301" y="1120"/>
                    <a:pt x="3395" y="991"/>
                    <a:pt x="3465" y="850"/>
                  </a:cubicBezTo>
                  <a:cubicBezTo>
                    <a:pt x="3571" y="627"/>
                    <a:pt x="3559" y="415"/>
                    <a:pt x="3406" y="216"/>
                  </a:cubicBezTo>
                  <a:cubicBezTo>
                    <a:pt x="3287" y="69"/>
                    <a:pt x="3131" y="1"/>
                    <a:pt x="2957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363500" y="4827700"/>
              <a:ext cx="41200" cy="35700"/>
            </a:xfrm>
            <a:custGeom>
              <a:avLst/>
              <a:gdLst/>
              <a:ahLst/>
              <a:cxnLst/>
              <a:rect l="l" t="t" r="r" b="b"/>
              <a:pathLst>
                <a:path w="1648" h="1428" extrusionOk="0">
                  <a:moveTo>
                    <a:pt x="1042" y="1"/>
                  </a:moveTo>
                  <a:cubicBezTo>
                    <a:pt x="1017" y="1"/>
                    <a:pt x="990" y="2"/>
                    <a:pt x="963" y="5"/>
                  </a:cubicBezTo>
                  <a:cubicBezTo>
                    <a:pt x="740" y="29"/>
                    <a:pt x="540" y="111"/>
                    <a:pt x="329" y="287"/>
                  </a:cubicBezTo>
                  <a:cubicBezTo>
                    <a:pt x="305" y="322"/>
                    <a:pt x="247" y="369"/>
                    <a:pt x="200" y="440"/>
                  </a:cubicBezTo>
                  <a:cubicBezTo>
                    <a:pt x="0" y="722"/>
                    <a:pt x="59" y="1097"/>
                    <a:pt x="329" y="1309"/>
                  </a:cubicBezTo>
                  <a:cubicBezTo>
                    <a:pt x="437" y="1387"/>
                    <a:pt x="569" y="1428"/>
                    <a:pt x="705" y="1428"/>
                  </a:cubicBezTo>
                  <a:cubicBezTo>
                    <a:pt x="836" y="1428"/>
                    <a:pt x="971" y="1390"/>
                    <a:pt x="1092" y="1309"/>
                  </a:cubicBezTo>
                  <a:cubicBezTo>
                    <a:pt x="1315" y="1156"/>
                    <a:pt x="1445" y="945"/>
                    <a:pt x="1527" y="698"/>
                  </a:cubicBezTo>
                  <a:cubicBezTo>
                    <a:pt x="1648" y="324"/>
                    <a:pt x="1428" y="1"/>
                    <a:pt x="1042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8"/>
          <p:cNvGrpSpPr/>
          <p:nvPr/>
        </p:nvGrpSpPr>
        <p:grpSpPr>
          <a:xfrm>
            <a:off x="534432" y="776284"/>
            <a:ext cx="617018" cy="641754"/>
            <a:chOff x="2412950" y="4922350"/>
            <a:chExt cx="409625" cy="426075"/>
          </a:xfrm>
        </p:grpSpPr>
        <p:sp>
          <p:nvSpPr>
            <p:cNvPr id="810" name="Google Shape;810;p2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29"/>
          <p:cNvGrpSpPr/>
          <p:nvPr/>
        </p:nvGrpSpPr>
        <p:grpSpPr>
          <a:xfrm>
            <a:off x="0" y="-38100"/>
            <a:ext cx="9144000" cy="5219700"/>
            <a:chOff x="-43" y="-32400"/>
            <a:chExt cx="9144000" cy="5219700"/>
          </a:xfrm>
        </p:grpSpPr>
        <p:grpSp>
          <p:nvGrpSpPr>
            <p:cNvPr id="817" name="Google Shape;817;p29"/>
            <p:cNvGrpSpPr/>
            <p:nvPr/>
          </p:nvGrpSpPr>
          <p:grpSpPr>
            <a:xfrm>
              <a:off x="-43" y="-32400"/>
              <a:ext cx="9144000" cy="5219700"/>
              <a:chOff x="-43" y="-76200"/>
              <a:chExt cx="9144000" cy="5219700"/>
            </a:xfrm>
          </p:grpSpPr>
          <p:cxnSp>
            <p:nvCxnSpPr>
              <p:cNvPr id="818" name="Google Shape;818;p29"/>
              <p:cNvCxnSpPr/>
              <p:nvPr/>
            </p:nvCxnSpPr>
            <p:spPr>
              <a:xfrm>
                <a:off x="36594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29"/>
              <p:cNvCxnSpPr/>
              <p:nvPr/>
            </p:nvCxnSpPr>
            <p:spPr>
              <a:xfrm>
                <a:off x="96655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29"/>
              <p:cNvCxnSpPr/>
              <p:nvPr/>
            </p:nvCxnSpPr>
            <p:spPr>
              <a:xfrm>
                <a:off x="156715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29"/>
              <p:cNvCxnSpPr/>
              <p:nvPr/>
            </p:nvCxnSpPr>
            <p:spPr>
              <a:xfrm>
                <a:off x="2167764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2" name="Google Shape;822;p29"/>
              <p:cNvCxnSpPr/>
              <p:nvPr/>
            </p:nvCxnSpPr>
            <p:spPr>
              <a:xfrm>
                <a:off x="2768371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3" name="Google Shape;823;p29"/>
              <p:cNvCxnSpPr/>
              <p:nvPr/>
            </p:nvCxnSpPr>
            <p:spPr>
              <a:xfrm>
                <a:off x="3368978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4" name="Google Shape;824;p29"/>
              <p:cNvCxnSpPr/>
              <p:nvPr/>
            </p:nvCxnSpPr>
            <p:spPr>
              <a:xfrm>
                <a:off x="3969585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5" name="Google Shape;825;p29"/>
              <p:cNvCxnSpPr/>
              <p:nvPr/>
            </p:nvCxnSpPr>
            <p:spPr>
              <a:xfrm>
                <a:off x="4570192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6" name="Google Shape;826;p29"/>
              <p:cNvCxnSpPr/>
              <p:nvPr/>
            </p:nvCxnSpPr>
            <p:spPr>
              <a:xfrm>
                <a:off x="5170799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7" name="Google Shape;827;p29"/>
              <p:cNvCxnSpPr/>
              <p:nvPr/>
            </p:nvCxnSpPr>
            <p:spPr>
              <a:xfrm>
                <a:off x="577140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29"/>
              <p:cNvCxnSpPr/>
              <p:nvPr/>
            </p:nvCxnSpPr>
            <p:spPr>
              <a:xfrm>
                <a:off x="637201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9" name="Google Shape;829;p29"/>
              <p:cNvCxnSpPr/>
              <p:nvPr/>
            </p:nvCxnSpPr>
            <p:spPr>
              <a:xfrm>
                <a:off x="697262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29"/>
              <p:cNvCxnSpPr/>
              <p:nvPr/>
            </p:nvCxnSpPr>
            <p:spPr>
              <a:xfrm>
                <a:off x="7573226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1" name="Google Shape;831;p29"/>
              <p:cNvCxnSpPr/>
              <p:nvPr/>
            </p:nvCxnSpPr>
            <p:spPr>
              <a:xfrm>
                <a:off x="8173833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29"/>
              <p:cNvCxnSpPr/>
              <p:nvPr/>
            </p:nvCxnSpPr>
            <p:spPr>
              <a:xfrm>
                <a:off x="8774440" y="-76200"/>
                <a:ext cx="0" cy="52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29"/>
              <p:cNvCxnSpPr/>
              <p:nvPr/>
            </p:nvCxnSpPr>
            <p:spPr>
              <a:xfrm>
                <a:off x="-43" y="408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4" name="Google Shape;834;p29"/>
              <p:cNvCxnSpPr/>
              <p:nvPr/>
            </p:nvCxnSpPr>
            <p:spPr>
              <a:xfrm>
                <a:off x="-43" y="10154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5" name="Google Shape;835;p29"/>
              <p:cNvCxnSpPr/>
              <p:nvPr/>
            </p:nvCxnSpPr>
            <p:spPr>
              <a:xfrm>
                <a:off x="-43" y="16227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6" name="Google Shape;836;p29"/>
              <p:cNvCxnSpPr/>
              <p:nvPr/>
            </p:nvCxnSpPr>
            <p:spPr>
              <a:xfrm>
                <a:off x="-43" y="22300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7" name="Google Shape;837;p29"/>
              <p:cNvCxnSpPr/>
              <p:nvPr/>
            </p:nvCxnSpPr>
            <p:spPr>
              <a:xfrm>
                <a:off x="-43" y="28373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8" name="Google Shape;838;p29"/>
              <p:cNvCxnSpPr/>
              <p:nvPr/>
            </p:nvCxnSpPr>
            <p:spPr>
              <a:xfrm>
                <a:off x="-43" y="34446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29"/>
              <p:cNvCxnSpPr/>
              <p:nvPr/>
            </p:nvCxnSpPr>
            <p:spPr>
              <a:xfrm>
                <a:off x="-43" y="40519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29"/>
              <p:cNvCxnSpPr/>
              <p:nvPr/>
            </p:nvCxnSpPr>
            <p:spPr>
              <a:xfrm>
                <a:off x="-43" y="46592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41" name="Google Shape;841;p29"/>
            <p:cNvSpPr/>
            <p:nvPr/>
          </p:nvSpPr>
          <p:spPr>
            <a:xfrm>
              <a:off x="715975" y="322725"/>
              <a:ext cx="7708500" cy="450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7636453" y="3730081"/>
            <a:ext cx="1215973" cy="1426601"/>
            <a:chOff x="7636453" y="3730081"/>
            <a:chExt cx="1215973" cy="1426601"/>
          </a:xfrm>
        </p:grpSpPr>
        <p:grpSp>
          <p:nvGrpSpPr>
            <p:cNvPr id="843" name="Google Shape;843;p29"/>
            <p:cNvGrpSpPr/>
            <p:nvPr/>
          </p:nvGrpSpPr>
          <p:grpSpPr>
            <a:xfrm rot="3581812">
              <a:off x="7754246" y="4445356"/>
              <a:ext cx="586136" cy="609209"/>
              <a:chOff x="1195025" y="3395850"/>
              <a:chExt cx="409625" cy="425750"/>
            </a:xfrm>
          </p:grpSpPr>
          <p:sp>
            <p:nvSpPr>
              <p:cNvPr id="844" name="Google Shape;844;p29"/>
              <p:cNvSpPr/>
              <p:nvPr/>
            </p:nvSpPr>
            <p:spPr>
              <a:xfrm>
                <a:off x="1207350" y="3406125"/>
                <a:ext cx="386725" cy="405200"/>
              </a:xfrm>
              <a:custGeom>
                <a:avLst/>
                <a:gdLst/>
                <a:ahLst/>
                <a:cxnLst/>
                <a:rect l="l" t="t" r="r" b="b"/>
                <a:pathLst>
                  <a:path w="15469" h="16208" extrusionOk="0">
                    <a:moveTo>
                      <a:pt x="11499" y="0"/>
                    </a:moveTo>
                    <a:cubicBezTo>
                      <a:pt x="11416" y="0"/>
                      <a:pt x="11334" y="12"/>
                      <a:pt x="11252" y="12"/>
                    </a:cubicBezTo>
                    <a:cubicBezTo>
                      <a:pt x="10160" y="82"/>
                      <a:pt x="9208" y="540"/>
                      <a:pt x="8421" y="1398"/>
                    </a:cubicBezTo>
                    <a:cubicBezTo>
                      <a:pt x="8316" y="1503"/>
                      <a:pt x="8222" y="1621"/>
                      <a:pt x="8116" y="1727"/>
                    </a:cubicBezTo>
                    <a:cubicBezTo>
                      <a:pt x="8046" y="1809"/>
                      <a:pt x="7987" y="1879"/>
                      <a:pt x="7916" y="1950"/>
                    </a:cubicBezTo>
                    <a:cubicBezTo>
                      <a:pt x="7916" y="1950"/>
                      <a:pt x="4804" y="5403"/>
                      <a:pt x="4769" y="5450"/>
                    </a:cubicBezTo>
                    <a:lnTo>
                      <a:pt x="4663" y="5567"/>
                    </a:lnTo>
                    <a:lnTo>
                      <a:pt x="4663" y="5579"/>
                    </a:lnTo>
                    <a:cubicBezTo>
                      <a:pt x="4463" y="5802"/>
                      <a:pt x="3982" y="6354"/>
                      <a:pt x="3583" y="6812"/>
                    </a:cubicBezTo>
                    <a:cubicBezTo>
                      <a:pt x="3195" y="7247"/>
                      <a:pt x="2807" y="7693"/>
                      <a:pt x="2573" y="7951"/>
                    </a:cubicBezTo>
                    <a:cubicBezTo>
                      <a:pt x="2432" y="8116"/>
                      <a:pt x="2291" y="8268"/>
                      <a:pt x="2161" y="8433"/>
                    </a:cubicBezTo>
                    <a:cubicBezTo>
                      <a:pt x="1797" y="8832"/>
                      <a:pt x="1433" y="9255"/>
                      <a:pt x="1081" y="9678"/>
                    </a:cubicBezTo>
                    <a:cubicBezTo>
                      <a:pt x="564" y="10300"/>
                      <a:pt x="259" y="11028"/>
                      <a:pt x="153" y="11839"/>
                    </a:cubicBezTo>
                    <a:cubicBezTo>
                      <a:pt x="0" y="13025"/>
                      <a:pt x="400" y="14740"/>
                      <a:pt x="2032" y="15679"/>
                    </a:cubicBezTo>
                    <a:cubicBezTo>
                      <a:pt x="2631" y="16020"/>
                      <a:pt x="3324" y="16208"/>
                      <a:pt x="4029" y="16208"/>
                    </a:cubicBezTo>
                    <a:cubicBezTo>
                      <a:pt x="4875" y="16208"/>
                      <a:pt x="5720" y="15938"/>
                      <a:pt x="6401" y="15468"/>
                    </a:cubicBezTo>
                    <a:cubicBezTo>
                      <a:pt x="6777" y="15210"/>
                      <a:pt x="7083" y="14881"/>
                      <a:pt x="7329" y="14599"/>
                    </a:cubicBezTo>
                    <a:cubicBezTo>
                      <a:pt x="8445" y="13366"/>
                      <a:pt x="13824" y="7317"/>
                      <a:pt x="14400" y="6648"/>
                    </a:cubicBezTo>
                    <a:cubicBezTo>
                      <a:pt x="14623" y="6401"/>
                      <a:pt x="14799" y="6119"/>
                      <a:pt x="14963" y="5802"/>
                    </a:cubicBezTo>
                    <a:cubicBezTo>
                      <a:pt x="15327" y="5109"/>
                      <a:pt x="15468" y="4381"/>
                      <a:pt x="15410" y="3641"/>
                    </a:cubicBezTo>
                    <a:cubicBezTo>
                      <a:pt x="15233" y="1539"/>
                      <a:pt x="13589" y="0"/>
                      <a:pt x="11499" y="0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1195025" y="3395850"/>
                <a:ext cx="409625" cy="425750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17030" extrusionOk="0">
                    <a:moveTo>
                      <a:pt x="11992" y="834"/>
                    </a:moveTo>
                    <a:cubicBezTo>
                      <a:pt x="13730" y="834"/>
                      <a:pt x="15315" y="2079"/>
                      <a:pt x="15480" y="4087"/>
                    </a:cubicBezTo>
                    <a:cubicBezTo>
                      <a:pt x="15538" y="4768"/>
                      <a:pt x="15398" y="5414"/>
                      <a:pt x="15092" y="6025"/>
                    </a:cubicBezTo>
                    <a:cubicBezTo>
                      <a:pt x="14951" y="6295"/>
                      <a:pt x="14787" y="6554"/>
                      <a:pt x="14575" y="6788"/>
                    </a:cubicBezTo>
                    <a:cubicBezTo>
                      <a:pt x="14000" y="7458"/>
                      <a:pt x="8609" y="13506"/>
                      <a:pt x="7517" y="14740"/>
                    </a:cubicBezTo>
                    <a:cubicBezTo>
                      <a:pt x="7258" y="15033"/>
                      <a:pt x="6977" y="15303"/>
                      <a:pt x="6659" y="15538"/>
                    </a:cubicBezTo>
                    <a:cubicBezTo>
                      <a:pt x="6025" y="15973"/>
                      <a:pt x="5274" y="16196"/>
                      <a:pt x="4522" y="16196"/>
                    </a:cubicBezTo>
                    <a:cubicBezTo>
                      <a:pt x="3899" y="16196"/>
                      <a:pt x="3277" y="16043"/>
                      <a:pt x="2737" y="15726"/>
                    </a:cubicBezTo>
                    <a:cubicBezTo>
                      <a:pt x="1410" y="14963"/>
                      <a:pt x="905" y="13518"/>
                      <a:pt x="1057" y="12309"/>
                    </a:cubicBezTo>
                    <a:cubicBezTo>
                      <a:pt x="1151" y="11580"/>
                      <a:pt x="1433" y="10923"/>
                      <a:pt x="1903" y="10359"/>
                    </a:cubicBezTo>
                    <a:cubicBezTo>
                      <a:pt x="2384" y="9772"/>
                      <a:pt x="2889" y="9208"/>
                      <a:pt x="3383" y="8644"/>
                    </a:cubicBezTo>
                    <a:cubicBezTo>
                      <a:pt x="3970" y="7963"/>
                      <a:pt x="5567" y="6154"/>
                      <a:pt x="5567" y="6131"/>
                    </a:cubicBezTo>
                    <a:cubicBezTo>
                      <a:pt x="5626" y="6072"/>
                      <a:pt x="7716" y="3758"/>
                      <a:pt x="8727" y="2643"/>
                    </a:cubicBezTo>
                    <a:cubicBezTo>
                      <a:pt x="8891" y="2466"/>
                      <a:pt x="9055" y="2267"/>
                      <a:pt x="9220" y="2091"/>
                    </a:cubicBezTo>
                    <a:cubicBezTo>
                      <a:pt x="9913" y="1351"/>
                      <a:pt x="10758" y="904"/>
                      <a:pt x="11780" y="846"/>
                    </a:cubicBezTo>
                    <a:cubicBezTo>
                      <a:pt x="11851" y="834"/>
                      <a:pt x="11921" y="834"/>
                      <a:pt x="11992" y="834"/>
                    </a:cubicBezTo>
                    <a:close/>
                    <a:moveTo>
                      <a:pt x="11721" y="0"/>
                    </a:moveTo>
                    <a:cubicBezTo>
                      <a:pt x="10523" y="82"/>
                      <a:pt x="9466" y="587"/>
                      <a:pt x="8609" y="1515"/>
                    </a:cubicBezTo>
                    <a:cubicBezTo>
                      <a:pt x="8503" y="1633"/>
                      <a:pt x="8398" y="1750"/>
                      <a:pt x="8292" y="1867"/>
                    </a:cubicBezTo>
                    <a:cubicBezTo>
                      <a:pt x="8233" y="1938"/>
                      <a:pt x="8163" y="2008"/>
                      <a:pt x="8104" y="2079"/>
                    </a:cubicBezTo>
                    <a:lnTo>
                      <a:pt x="7376" y="2877"/>
                    </a:lnTo>
                    <a:cubicBezTo>
                      <a:pt x="6025" y="4381"/>
                      <a:pt x="4992" y="5532"/>
                      <a:pt x="4945" y="5579"/>
                    </a:cubicBezTo>
                    <a:lnTo>
                      <a:pt x="4733" y="5814"/>
                    </a:lnTo>
                    <a:lnTo>
                      <a:pt x="4733" y="5825"/>
                    </a:lnTo>
                    <a:cubicBezTo>
                      <a:pt x="4498" y="6096"/>
                      <a:pt x="4099" y="6554"/>
                      <a:pt x="3747" y="6953"/>
                    </a:cubicBezTo>
                    <a:cubicBezTo>
                      <a:pt x="3371" y="7387"/>
                      <a:pt x="2983" y="7822"/>
                      <a:pt x="2748" y="8092"/>
                    </a:cubicBezTo>
                    <a:cubicBezTo>
                      <a:pt x="2608" y="8257"/>
                      <a:pt x="2467" y="8409"/>
                      <a:pt x="2326" y="8574"/>
                    </a:cubicBezTo>
                    <a:cubicBezTo>
                      <a:pt x="1973" y="8973"/>
                      <a:pt x="1609" y="9396"/>
                      <a:pt x="1257" y="9819"/>
                    </a:cubicBezTo>
                    <a:cubicBezTo>
                      <a:pt x="693" y="10500"/>
                      <a:pt x="341" y="11298"/>
                      <a:pt x="223" y="12203"/>
                    </a:cubicBezTo>
                    <a:cubicBezTo>
                      <a:pt x="0" y="13929"/>
                      <a:pt x="822" y="15597"/>
                      <a:pt x="2326" y="16454"/>
                    </a:cubicBezTo>
                    <a:cubicBezTo>
                      <a:pt x="2983" y="16830"/>
                      <a:pt x="3747" y="17030"/>
                      <a:pt x="4522" y="17030"/>
                    </a:cubicBezTo>
                    <a:cubicBezTo>
                      <a:pt x="5461" y="17030"/>
                      <a:pt x="6366" y="16748"/>
                      <a:pt x="7129" y="16220"/>
                    </a:cubicBezTo>
                    <a:cubicBezTo>
                      <a:pt x="7540" y="15938"/>
                      <a:pt x="7869" y="15597"/>
                      <a:pt x="8139" y="15292"/>
                    </a:cubicBezTo>
                    <a:cubicBezTo>
                      <a:pt x="9255" y="14047"/>
                      <a:pt x="14634" y="8010"/>
                      <a:pt x="15221" y="7329"/>
                    </a:cubicBezTo>
                    <a:cubicBezTo>
                      <a:pt x="15456" y="7059"/>
                      <a:pt x="15656" y="6753"/>
                      <a:pt x="15832" y="6401"/>
                    </a:cubicBezTo>
                    <a:cubicBezTo>
                      <a:pt x="16220" y="5637"/>
                      <a:pt x="16384" y="4839"/>
                      <a:pt x="16314" y="4017"/>
                    </a:cubicBezTo>
                    <a:cubicBezTo>
                      <a:pt x="16126" y="1691"/>
                      <a:pt x="14305" y="0"/>
                      <a:pt x="11992" y="0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1217625" y="3550000"/>
                <a:ext cx="250475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10031" extrusionOk="0">
                    <a:moveTo>
                      <a:pt x="4640" y="0"/>
                    </a:moveTo>
                    <a:cubicBezTo>
                      <a:pt x="4511" y="153"/>
                      <a:pt x="4381" y="294"/>
                      <a:pt x="4252" y="435"/>
                    </a:cubicBezTo>
                    <a:cubicBezTo>
                      <a:pt x="3665" y="1116"/>
                      <a:pt x="3066" y="1797"/>
                      <a:pt x="2479" y="2478"/>
                    </a:cubicBezTo>
                    <a:cubicBezTo>
                      <a:pt x="1985" y="3042"/>
                      <a:pt x="1480" y="3606"/>
                      <a:pt x="999" y="4193"/>
                    </a:cubicBezTo>
                    <a:cubicBezTo>
                      <a:pt x="529" y="4757"/>
                      <a:pt x="247" y="5414"/>
                      <a:pt x="153" y="6143"/>
                    </a:cubicBezTo>
                    <a:cubicBezTo>
                      <a:pt x="1" y="7352"/>
                      <a:pt x="506" y="8797"/>
                      <a:pt x="1833" y="9560"/>
                    </a:cubicBezTo>
                    <a:cubicBezTo>
                      <a:pt x="2378" y="9875"/>
                      <a:pt x="2998" y="10030"/>
                      <a:pt x="3621" y="10030"/>
                    </a:cubicBezTo>
                    <a:cubicBezTo>
                      <a:pt x="4369" y="10030"/>
                      <a:pt x="5122" y="9808"/>
                      <a:pt x="5755" y="9372"/>
                    </a:cubicBezTo>
                    <a:cubicBezTo>
                      <a:pt x="6073" y="9137"/>
                      <a:pt x="6354" y="8867"/>
                      <a:pt x="6613" y="8574"/>
                    </a:cubicBezTo>
                    <a:cubicBezTo>
                      <a:pt x="7705" y="7340"/>
                      <a:pt x="8809" y="6119"/>
                      <a:pt x="9913" y="4886"/>
                    </a:cubicBezTo>
                    <a:cubicBezTo>
                      <a:pt x="9948" y="4851"/>
                      <a:pt x="9984" y="4815"/>
                      <a:pt x="10019" y="4768"/>
                    </a:cubicBezTo>
                    <a:cubicBezTo>
                      <a:pt x="8222" y="3183"/>
                      <a:pt x="6448" y="1597"/>
                      <a:pt x="4640" y="0"/>
                    </a:cubicBezTo>
                    <a:close/>
                  </a:path>
                </a:pathLst>
              </a:custGeom>
              <a:solidFill>
                <a:srgbClr val="969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1334200" y="3416800"/>
                <a:ext cx="249300" cy="252125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0085" extrusionOk="0">
                    <a:moveTo>
                      <a:pt x="6446" y="0"/>
                    </a:moveTo>
                    <a:cubicBezTo>
                      <a:pt x="6369" y="0"/>
                      <a:pt x="6291" y="3"/>
                      <a:pt x="6213" y="8"/>
                    </a:cubicBezTo>
                    <a:cubicBezTo>
                      <a:pt x="5191" y="66"/>
                      <a:pt x="4346" y="513"/>
                      <a:pt x="3653" y="1253"/>
                    </a:cubicBezTo>
                    <a:cubicBezTo>
                      <a:pt x="3488" y="1429"/>
                      <a:pt x="3324" y="1628"/>
                      <a:pt x="3160" y="1805"/>
                    </a:cubicBezTo>
                    <a:cubicBezTo>
                      <a:pt x="2149" y="2920"/>
                      <a:pt x="1139" y="4036"/>
                      <a:pt x="129" y="5152"/>
                    </a:cubicBezTo>
                    <a:cubicBezTo>
                      <a:pt x="94" y="5199"/>
                      <a:pt x="59" y="5234"/>
                      <a:pt x="0" y="5293"/>
                    </a:cubicBezTo>
                    <a:cubicBezTo>
                      <a:pt x="1797" y="6902"/>
                      <a:pt x="3582" y="8487"/>
                      <a:pt x="5368" y="10085"/>
                    </a:cubicBezTo>
                    <a:cubicBezTo>
                      <a:pt x="5415" y="10038"/>
                      <a:pt x="5450" y="10014"/>
                      <a:pt x="5473" y="9979"/>
                    </a:cubicBezTo>
                    <a:cubicBezTo>
                      <a:pt x="5767" y="9650"/>
                      <a:pt x="6072" y="9333"/>
                      <a:pt x="6354" y="9004"/>
                    </a:cubicBezTo>
                    <a:cubicBezTo>
                      <a:pt x="6671" y="8664"/>
                      <a:pt x="6977" y="8311"/>
                      <a:pt x="7282" y="7959"/>
                    </a:cubicBezTo>
                    <a:cubicBezTo>
                      <a:pt x="7857" y="7289"/>
                      <a:pt x="8433" y="6620"/>
                      <a:pt x="9008" y="5950"/>
                    </a:cubicBezTo>
                    <a:cubicBezTo>
                      <a:pt x="9220" y="5716"/>
                      <a:pt x="9384" y="5457"/>
                      <a:pt x="9525" y="5187"/>
                    </a:cubicBezTo>
                    <a:cubicBezTo>
                      <a:pt x="9831" y="4576"/>
                      <a:pt x="9971" y="3930"/>
                      <a:pt x="9913" y="3249"/>
                    </a:cubicBezTo>
                    <a:cubicBezTo>
                      <a:pt x="9744" y="1237"/>
                      <a:pt x="8167" y="0"/>
                      <a:pt x="6446" y="0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1349275" y="3660225"/>
                <a:ext cx="68850" cy="7577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3031" extrusionOk="0">
                    <a:moveTo>
                      <a:pt x="2196" y="1"/>
                    </a:moveTo>
                    <a:cubicBezTo>
                      <a:pt x="2149" y="1"/>
                      <a:pt x="2101" y="6"/>
                      <a:pt x="2052" y="19"/>
                    </a:cubicBezTo>
                    <a:cubicBezTo>
                      <a:pt x="1946" y="42"/>
                      <a:pt x="1840" y="89"/>
                      <a:pt x="1758" y="148"/>
                    </a:cubicBezTo>
                    <a:cubicBezTo>
                      <a:pt x="1652" y="218"/>
                      <a:pt x="1546" y="301"/>
                      <a:pt x="1453" y="383"/>
                    </a:cubicBezTo>
                    <a:cubicBezTo>
                      <a:pt x="1218" y="606"/>
                      <a:pt x="971" y="841"/>
                      <a:pt x="736" y="1064"/>
                    </a:cubicBezTo>
                    <a:cubicBezTo>
                      <a:pt x="736" y="1076"/>
                      <a:pt x="736" y="1076"/>
                      <a:pt x="736" y="1076"/>
                    </a:cubicBezTo>
                    <a:cubicBezTo>
                      <a:pt x="630" y="1205"/>
                      <a:pt x="513" y="1334"/>
                      <a:pt x="395" y="1463"/>
                    </a:cubicBezTo>
                    <a:cubicBezTo>
                      <a:pt x="337" y="1522"/>
                      <a:pt x="290" y="1604"/>
                      <a:pt x="243" y="1675"/>
                    </a:cubicBezTo>
                    <a:cubicBezTo>
                      <a:pt x="114" y="1851"/>
                      <a:pt x="31" y="2051"/>
                      <a:pt x="20" y="2274"/>
                    </a:cubicBezTo>
                    <a:cubicBezTo>
                      <a:pt x="0" y="2705"/>
                      <a:pt x="324" y="3030"/>
                      <a:pt x="719" y="3030"/>
                    </a:cubicBezTo>
                    <a:cubicBezTo>
                      <a:pt x="797" y="3030"/>
                      <a:pt x="878" y="3017"/>
                      <a:pt x="959" y="2990"/>
                    </a:cubicBezTo>
                    <a:cubicBezTo>
                      <a:pt x="1112" y="2943"/>
                      <a:pt x="1241" y="2873"/>
                      <a:pt x="1347" y="2755"/>
                    </a:cubicBezTo>
                    <a:cubicBezTo>
                      <a:pt x="1441" y="2673"/>
                      <a:pt x="1523" y="2579"/>
                      <a:pt x="1605" y="2473"/>
                    </a:cubicBezTo>
                    <a:cubicBezTo>
                      <a:pt x="1793" y="2227"/>
                      <a:pt x="1981" y="1968"/>
                      <a:pt x="2157" y="1710"/>
                    </a:cubicBezTo>
                    <a:cubicBezTo>
                      <a:pt x="2310" y="1487"/>
                      <a:pt x="2451" y="1264"/>
                      <a:pt x="2592" y="1029"/>
                    </a:cubicBezTo>
                    <a:cubicBezTo>
                      <a:pt x="2674" y="900"/>
                      <a:pt x="2721" y="759"/>
                      <a:pt x="2733" y="606"/>
                    </a:cubicBezTo>
                    <a:cubicBezTo>
                      <a:pt x="2753" y="259"/>
                      <a:pt x="2507" y="1"/>
                      <a:pt x="2196" y="1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29"/>
            <p:cNvGrpSpPr/>
            <p:nvPr/>
          </p:nvGrpSpPr>
          <p:grpSpPr>
            <a:xfrm rot="7375560">
              <a:off x="8113144" y="3931858"/>
              <a:ext cx="719338" cy="438693"/>
              <a:chOff x="910500" y="3033500"/>
              <a:chExt cx="502700" cy="306575"/>
            </a:xfrm>
          </p:grpSpPr>
          <p:sp>
            <p:nvSpPr>
              <p:cNvPr id="850" name="Google Shape;850;p29"/>
              <p:cNvSpPr/>
              <p:nvPr/>
            </p:nvSpPr>
            <p:spPr>
              <a:xfrm>
                <a:off x="922250" y="3043800"/>
                <a:ext cx="480075" cy="286000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11440" extrusionOk="0">
                    <a:moveTo>
                      <a:pt x="4546" y="0"/>
                    </a:moveTo>
                    <a:cubicBezTo>
                      <a:pt x="3876" y="0"/>
                      <a:pt x="3254" y="153"/>
                      <a:pt x="2690" y="458"/>
                    </a:cubicBezTo>
                    <a:cubicBezTo>
                      <a:pt x="740" y="1492"/>
                      <a:pt x="0" y="3747"/>
                      <a:pt x="987" y="5696"/>
                    </a:cubicBezTo>
                    <a:cubicBezTo>
                      <a:pt x="1480" y="6671"/>
                      <a:pt x="2279" y="7376"/>
                      <a:pt x="3371" y="7763"/>
                    </a:cubicBezTo>
                    <a:cubicBezTo>
                      <a:pt x="3512" y="7822"/>
                      <a:pt x="3665" y="7869"/>
                      <a:pt x="3806" y="7916"/>
                    </a:cubicBezTo>
                    <a:cubicBezTo>
                      <a:pt x="3900" y="7940"/>
                      <a:pt x="3994" y="7975"/>
                      <a:pt x="4076" y="8010"/>
                    </a:cubicBezTo>
                    <a:lnTo>
                      <a:pt x="8597" y="9560"/>
                    </a:lnTo>
                    <a:lnTo>
                      <a:pt x="8609" y="9560"/>
                    </a:lnTo>
                    <a:cubicBezTo>
                      <a:pt x="8809" y="9619"/>
                      <a:pt x="9608" y="9889"/>
                      <a:pt x="10265" y="10101"/>
                    </a:cubicBezTo>
                    <a:cubicBezTo>
                      <a:pt x="10817" y="10277"/>
                      <a:pt x="11369" y="10453"/>
                      <a:pt x="11698" y="10570"/>
                    </a:cubicBezTo>
                    <a:cubicBezTo>
                      <a:pt x="11898" y="10629"/>
                      <a:pt x="12097" y="10700"/>
                      <a:pt x="12309" y="10758"/>
                    </a:cubicBezTo>
                    <a:cubicBezTo>
                      <a:pt x="12814" y="10934"/>
                      <a:pt x="13342" y="11099"/>
                      <a:pt x="13871" y="11263"/>
                    </a:cubicBezTo>
                    <a:cubicBezTo>
                      <a:pt x="14258" y="11381"/>
                      <a:pt x="14658" y="11439"/>
                      <a:pt x="15057" y="11439"/>
                    </a:cubicBezTo>
                    <a:cubicBezTo>
                      <a:pt x="15445" y="11439"/>
                      <a:pt x="15832" y="11381"/>
                      <a:pt x="16220" y="11275"/>
                    </a:cubicBezTo>
                    <a:cubicBezTo>
                      <a:pt x="17371" y="10946"/>
                      <a:pt x="18792" y="9901"/>
                      <a:pt x="19015" y="8022"/>
                    </a:cubicBezTo>
                    <a:cubicBezTo>
                      <a:pt x="19203" y="6483"/>
                      <a:pt x="18451" y="4945"/>
                      <a:pt x="17101" y="4099"/>
                    </a:cubicBezTo>
                    <a:cubicBezTo>
                      <a:pt x="16713" y="3852"/>
                      <a:pt x="16302" y="3700"/>
                      <a:pt x="15938" y="3570"/>
                    </a:cubicBezTo>
                    <a:cubicBezTo>
                      <a:pt x="14364" y="3042"/>
                      <a:pt x="6683" y="458"/>
                      <a:pt x="5849" y="200"/>
                    </a:cubicBezTo>
                    <a:cubicBezTo>
                      <a:pt x="5532" y="94"/>
                      <a:pt x="5203" y="35"/>
                      <a:pt x="4851" y="12"/>
                    </a:cubicBezTo>
                    <a:cubicBezTo>
                      <a:pt x="4745" y="0"/>
                      <a:pt x="4639" y="0"/>
                      <a:pt x="4546" y="0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910500" y="3033500"/>
                <a:ext cx="502700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20108" h="12263" extrusionOk="0">
                    <a:moveTo>
                      <a:pt x="5016" y="835"/>
                    </a:moveTo>
                    <a:cubicBezTo>
                      <a:pt x="5109" y="835"/>
                      <a:pt x="5192" y="835"/>
                      <a:pt x="5286" y="847"/>
                    </a:cubicBezTo>
                    <a:cubicBezTo>
                      <a:pt x="5603" y="858"/>
                      <a:pt x="5896" y="917"/>
                      <a:pt x="6190" y="1011"/>
                    </a:cubicBezTo>
                    <a:cubicBezTo>
                      <a:pt x="7036" y="1269"/>
                      <a:pt x="14717" y="3853"/>
                      <a:pt x="16279" y="4382"/>
                    </a:cubicBezTo>
                    <a:cubicBezTo>
                      <a:pt x="16655" y="4511"/>
                      <a:pt x="17019" y="4652"/>
                      <a:pt x="17348" y="4863"/>
                    </a:cubicBezTo>
                    <a:cubicBezTo>
                      <a:pt x="18557" y="5615"/>
                      <a:pt x="19227" y="7024"/>
                      <a:pt x="19074" y="8387"/>
                    </a:cubicBezTo>
                    <a:cubicBezTo>
                      <a:pt x="18886" y="9914"/>
                      <a:pt x="17759" y="10947"/>
                      <a:pt x="16584" y="11276"/>
                    </a:cubicBezTo>
                    <a:cubicBezTo>
                      <a:pt x="16232" y="11382"/>
                      <a:pt x="15879" y="11429"/>
                      <a:pt x="15527" y="11429"/>
                    </a:cubicBezTo>
                    <a:cubicBezTo>
                      <a:pt x="15163" y="11429"/>
                      <a:pt x="14811" y="11370"/>
                      <a:pt x="14458" y="11276"/>
                    </a:cubicBezTo>
                    <a:cubicBezTo>
                      <a:pt x="13730" y="11053"/>
                      <a:pt x="13014" y="10806"/>
                      <a:pt x="12297" y="10583"/>
                    </a:cubicBezTo>
                    <a:cubicBezTo>
                      <a:pt x="11440" y="10301"/>
                      <a:pt x="9161" y="9549"/>
                      <a:pt x="9138" y="9549"/>
                    </a:cubicBezTo>
                    <a:cubicBezTo>
                      <a:pt x="9056" y="9526"/>
                      <a:pt x="6108" y="8516"/>
                      <a:pt x="4687" y="8023"/>
                    </a:cubicBezTo>
                    <a:cubicBezTo>
                      <a:pt x="4452" y="7940"/>
                      <a:pt x="4217" y="7870"/>
                      <a:pt x="3982" y="7788"/>
                    </a:cubicBezTo>
                    <a:cubicBezTo>
                      <a:pt x="3031" y="7435"/>
                      <a:pt x="2291" y="6836"/>
                      <a:pt x="1833" y="5920"/>
                    </a:cubicBezTo>
                    <a:cubicBezTo>
                      <a:pt x="1011" y="4300"/>
                      <a:pt x="1492" y="2221"/>
                      <a:pt x="3360" y="1234"/>
                    </a:cubicBezTo>
                    <a:cubicBezTo>
                      <a:pt x="3876" y="964"/>
                      <a:pt x="4428" y="835"/>
                      <a:pt x="5016" y="835"/>
                    </a:cubicBezTo>
                    <a:close/>
                    <a:moveTo>
                      <a:pt x="5016" y="1"/>
                    </a:moveTo>
                    <a:cubicBezTo>
                      <a:pt x="4287" y="1"/>
                      <a:pt x="3594" y="165"/>
                      <a:pt x="2960" y="494"/>
                    </a:cubicBezTo>
                    <a:cubicBezTo>
                      <a:pt x="811" y="1645"/>
                      <a:pt x="1" y="4135"/>
                      <a:pt x="1081" y="6296"/>
                    </a:cubicBezTo>
                    <a:cubicBezTo>
                      <a:pt x="1621" y="7377"/>
                      <a:pt x="2502" y="8140"/>
                      <a:pt x="3700" y="8575"/>
                    </a:cubicBezTo>
                    <a:cubicBezTo>
                      <a:pt x="3841" y="8622"/>
                      <a:pt x="3994" y="8669"/>
                      <a:pt x="4135" y="8727"/>
                    </a:cubicBezTo>
                    <a:cubicBezTo>
                      <a:pt x="4229" y="8751"/>
                      <a:pt x="4323" y="8786"/>
                      <a:pt x="4417" y="8810"/>
                    </a:cubicBezTo>
                    <a:lnTo>
                      <a:pt x="5403" y="9150"/>
                    </a:lnTo>
                    <a:cubicBezTo>
                      <a:pt x="7329" y="9820"/>
                      <a:pt x="8809" y="10325"/>
                      <a:pt x="8868" y="10348"/>
                    </a:cubicBezTo>
                    <a:lnTo>
                      <a:pt x="9150" y="10442"/>
                    </a:lnTo>
                    <a:lnTo>
                      <a:pt x="9161" y="10442"/>
                    </a:lnTo>
                    <a:cubicBezTo>
                      <a:pt x="9490" y="10548"/>
                      <a:pt x="10089" y="10736"/>
                      <a:pt x="10594" y="10900"/>
                    </a:cubicBezTo>
                    <a:cubicBezTo>
                      <a:pt x="11146" y="11088"/>
                      <a:pt x="11698" y="11264"/>
                      <a:pt x="12039" y="11382"/>
                    </a:cubicBezTo>
                    <a:cubicBezTo>
                      <a:pt x="12239" y="11440"/>
                      <a:pt x="12438" y="11511"/>
                      <a:pt x="12638" y="11570"/>
                    </a:cubicBezTo>
                    <a:cubicBezTo>
                      <a:pt x="13155" y="11746"/>
                      <a:pt x="13683" y="11910"/>
                      <a:pt x="14223" y="12075"/>
                    </a:cubicBezTo>
                    <a:cubicBezTo>
                      <a:pt x="14646" y="12204"/>
                      <a:pt x="15081" y="12263"/>
                      <a:pt x="15527" y="12263"/>
                    </a:cubicBezTo>
                    <a:cubicBezTo>
                      <a:pt x="15950" y="12263"/>
                      <a:pt x="16384" y="12204"/>
                      <a:pt x="16807" y="12086"/>
                    </a:cubicBezTo>
                    <a:cubicBezTo>
                      <a:pt x="18487" y="11617"/>
                      <a:pt x="19696" y="10207"/>
                      <a:pt x="19896" y="8492"/>
                    </a:cubicBezTo>
                    <a:cubicBezTo>
                      <a:pt x="20108" y="6789"/>
                      <a:pt x="19274" y="5086"/>
                      <a:pt x="17794" y="4147"/>
                    </a:cubicBezTo>
                    <a:cubicBezTo>
                      <a:pt x="17371" y="3888"/>
                      <a:pt x="16925" y="3724"/>
                      <a:pt x="16549" y="3595"/>
                    </a:cubicBezTo>
                    <a:cubicBezTo>
                      <a:pt x="14963" y="3055"/>
                      <a:pt x="7294" y="483"/>
                      <a:pt x="6448" y="212"/>
                    </a:cubicBezTo>
                    <a:cubicBezTo>
                      <a:pt x="6096" y="95"/>
                      <a:pt x="5744" y="36"/>
                      <a:pt x="5344" y="13"/>
                    </a:cubicBezTo>
                    <a:cubicBezTo>
                      <a:pt x="5239" y="1"/>
                      <a:pt x="5121" y="1"/>
                      <a:pt x="5016" y="1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1139525" y="3101925"/>
                <a:ext cx="251650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10066" h="8689" extrusionOk="0">
                    <a:moveTo>
                      <a:pt x="2291" y="1"/>
                    </a:moveTo>
                    <a:cubicBezTo>
                      <a:pt x="1527" y="2279"/>
                      <a:pt x="776" y="4534"/>
                      <a:pt x="0" y="6824"/>
                    </a:cubicBezTo>
                    <a:cubicBezTo>
                      <a:pt x="200" y="6883"/>
                      <a:pt x="376" y="6953"/>
                      <a:pt x="564" y="7012"/>
                    </a:cubicBezTo>
                    <a:cubicBezTo>
                      <a:pt x="1422" y="7282"/>
                      <a:pt x="2279" y="7564"/>
                      <a:pt x="3136" y="7846"/>
                    </a:cubicBezTo>
                    <a:cubicBezTo>
                      <a:pt x="3853" y="8069"/>
                      <a:pt x="4569" y="8316"/>
                      <a:pt x="5297" y="8539"/>
                    </a:cubicBezTo>
                    <a:cubicBezTo>
                      <a:pt x="5650" y="8639"/>
                      <a:pt x="6002" y="8689"/>
                      <a:pt x="6356" y="8689"/>
                    </a:cubicBezTo>
                    <a:cubicBezTo>
                      <a:pt x="6710" y="8689"/>
                      <a:pt x="7065" y="8639"/>
                      <a:pt x="7423" y="8539"/>
                    </a:cubicBezTo>
                    <a:cubicBezTo>
                      <a:pt x="8598" y="8210"/>
                      <a:pt x="9725" y="7177"/>
                      <a:pt x="9913" y="5650"/>
                    </a:cubicBezTo>
                    <a:cubicBezTo>
                      <a:pt x="10066" y="4287"/>
                      <a:pt x="9396" y="2878"/>
                      <a:pt x="8187" y="2126"/>
                    </a:cubicBezTo>
                    <a:cubicBezTo>
                      <a:pt x="7858" y="1915"/>
                      <a:pt x="7494" y="1774"/>
                      <a:pt x="7118" y="1645"/>
                    </a:cubicBezTo>
                    <a:cubicBezTo>
                      <a:pt x="5556" y="1116"/>
                      <a:pt x="3994" y="588"/>
                      <a:pt x="2432" y="59"/>
                    </a:cubicBezTo>
                    <a:cubicBezTo>
                      <a:pt x="2385" y="36"/>
                      <a:pt x="2349" y="24"/>
                      <a:pt x="2291" y="1"/>
                    </a:cubicBezTo>
                    <a:close/>
                  </a:path>
                </a:pathLst>
              </a:custGeom>
              <a:solidFill>
                <a:srgbClr val="D1A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935750" y="3054400"/>
                <a:ext cx="2604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8714" extrusionOk="0">
                    <a:moveTo>
                      <a:pt x="3990" y="1"/>
                    </a:moveTo>
                    <a:cubicBezTo>
                      <a:pt x="3414" y="1"/>
                      <a:pt x="2864" y="126"/>
                      <a:pt x="2350" y="398"/>
                    </a:cubicBezTo>
                    <a:cubicBezTo>
                      <a:pt x="482" y="1385"/>
                      <a:pt x="1" y="3464"/>
                      <a:pt x="823" y="5084"/>
                    </a:cubicBezTo>
                    <a:cubicBezTo>
                      <a:pt x="1281" y="6000"/>
                      <a:pt x="2021" y="6599"/>
                      <a:pt x="2972" y="6952"/>
                    </a:cubicBezTo>
                    <a:cubicBezTo>
                      <a:pt x="3207" y="7034"/>
                      <a:pt x="3442" y="7104"/>
                      <a:pt x="3677" y="7187"/>
                    </a:cubicBezTo>
                    <a:cubicBezTo>
                      <a:pt x="5098" y="7680"/>
                      <a:pt x="6519" y="8161"/>
                      <a:pt x="7940" y="8655"/>
                    </a:cubicBezTo>
                    <a:cubicBezTo>
                      <a:pt x="7999" y="8666"/>
                      <a:pt x="8046" y="8690"/>
                      <a:pt x="8128" y="8713"/>
                    </a:cubicBezTo>
                    <a:cubicBezTo>
                      <a:pt x="8903" y="6435"/>
                      <a:pt x="9655" y="4168"/>
                      <a:pt x="10418" y="1902"/>
                    </a:cubicBezTo>
                    <a:cubicBezTo>
                      <a:pt x="10359" y="1878"/>
                      <a:pt x="10324" y="1855"/>
                      <a:pt x="10277" y="1843"/>
                    </a:cubicBezTo>
                    <a:cubicBezTo>
                      <a:pt x="9866" y="1702"/>
                      <a:pt x="9455" y="1549"/>
                      <a:pt x="9044" y="1408"/>
                    </a:cubicBezTo>
                    <a:cubicBezTo>
                      <a:pt x="8598" y="1267"/>
                      <a:pt x="8151" y="1115"/>
                      <a:pt x="7705" y="974"/>
                    </a:cubicBezTo>
                    <a:cubicBezTo>
                      <a:pt x="6871" y="704"/>
                      <a:pt x="6026" y="433"/>
                      <a:pt x="5180" y="175"/>
                    </a:cubicBezTo>
                    <a:cubicBezTo>
                      <a:pt x="4886" y="81"/>
                      <a:pt x="4593" y="22"/>
                      <a:pt x="4276" y="11"/>
                    </a:cubicBezTo>
                    <a:cubicBezTo>
                      <a:pt x="4180" y="4"/>
                      <a:pt x="4085" y="1"/>
                      <a:pt x="3990" y="1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1209700" y="3144925"/>
                <a:ext cx="931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954" extrusionOk="0">
                    <a:moveTo>
                      <a:pt x="799" y="1"/>
                    </a:moveTo>
                    <a:cubicBezTo>
                      <a:pt x="694" y="1"/>
                      <a:pt x="591" y="13"/>
                      <a:pt x="494" y="54"/>
                    </a:cubicBezTo>
                    <a:cubicBezTo>
                      <a:pt x="130" y="183"/>
                      <a:pt x="0" y="594"/>
                      <a:pt x="224" y="911"/>
                    </a:cubicBezTo>
                    <a:cubicBezTo>
                      <a:pt x="294" y="994"/>
                      <a:pt x="376" y="1064"/>
                      <a:pt x="458" y="1123"/>
                    </a:cubicBezTo>
                    <a:cubicBezTo>
                      <a:pt x="564" y="1193"/>
                      <a:pt x="682" y="1264"/>
                      <a:pt x="799" y="1311"/>
                    </a:cubicBezTo>
                    <a:cubicBezTo>
                      <a:pt x="1093" y="1440"/>
                      <a:pt x="1398" y="1569"/>
                      <a:pt x="1703" y="1710"/>
                    </a:cubicBezTo>
                    <a:cubicBezTo>
                      <a:pt x="1703" y="1698"/>
                      <a:pt x="1715" y="1698"/>
                      <a:pt x="1715" y="1698"/>
                    </a:cubicBezTo>
                    <a:cubicBezTo>
                      <a:pt x="1868" y="1745"/>
                      <a:pt x="2032" y="1804"/>
                      <a:pt x="2197" y="1863"/>
                    </a:cubicBezTo>
                    <a:cubicBezTo>
                      <a:pt x="2279" y="1886"/>
                      <a:pt x="2373" y="1910"/>
                      <a:pt x="2455" y="1921"/>
                    </a:cubicBezTo>
                    <a:cubicBezTo>
                      <a:pt x="2551" y="1942"/>
                      <a:pt x="2645" y="1953"/>
                      <a:pt x="2738" y="1953"/>
                    </a:cubicBezTo>
                    <a:cubicBezTo>
                      <a:pt x="2860" y="1953"/>
                      <a:pt x="2981" y="1933"/>
                      <a:pt x="3101" y="1886"/>
                    </a:cubicBezTo>
                    <a:cubicBezTo>
                      <a:pt x="3583" y="1698"/>
                      <a:pt x="3724" y="1134"/>
                      <a:pt x="3383" y="735"/>
                    </a:cubicBezTo>
                    <a:cubicBezTo>
                      <a:pt x="3289" y="618"/>
                      <a:pt x="3160" y="524"/>
                      <a:pt x="3019" y="477"/>
                    </a:cubicBezTo>
                    <a:cubicBezTo>
                      <a:pt x="2901" y="430"/>
                      <a:pt x="2784" y="383"/>
                      <a:pt x="2666" y="348"/>
                    </a:cubicBezTo>
                    <a:cubicBezTo>
                      <a:pt x="2361" y="277"/>
                      <a:pt x="2056" y="207"/>
                      <a:pt x="1739" y="148"/>
                    </a:cubicBezTo>
                    <a:cubicBezTo>
                      <a:pt x="1480" y="89"/>
                      <a:pt x="1210" y="54"/>
                      <a:pt x="940" y="7"/>
                    </a:cubicBezTo>
                    <a:cubicBezTo>
                      <a:pt x="893" y="3"/>
                      <a:pt x="846" y="1"/>
                      <a:pt x="799" y="1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5" name="Google Shape;855;p29"/>
          <p:cNvGrpSpPr/>
          <p:nvPr/>
        </p:nvGrpSpPr>
        <p:grpSpPr>
          <a:xfrm>
            <a:off x="445526" y="710216"/>
            <a:ext cx="769441" cy="811358"/>
            <a:chOff x="445526" y="710216"/>
            <a:chExt cx="769441" cy="811358"/>
          </a:xfrm>
        </p:grpSpPr>
        <p:grpSp>
          <p:nvGrpSpPr>
            <p:cNvPr id="856" name="Google Shape;856;p29"/>
            <p:cNvGrpSpPr/>
            <p:nvPr/>
          </p:nvGrpSpPr>
          <p:grpSpPr>
            <a:xfrm rot="-10587283">
              <a:off x="853263" y="1166961"/>
              <a:ext cx="351402" cy="344077"/>
              <a:chOff x="6680700" y="4727075"/>
              <a:chExt cx="242250" cy="237200"/>
            </a:xfrm>
          </p:grpSpPr>
          <p:sp>
            <p:nvSpPr>
              <p:cNvPr id="857" name="Google Shape;857;p29"/>
              <p:cNvSpPr/>
              <p:nvPr/>
            </p:nvSpPr>
            <p:spPr>
              <a:xfrm>
                <a:off x="6680700" y="4748800"/>
                <a:ext cx="242250" cy="200675"/>
              </a:xfrm>
              <a:custGeom>
                <a:avLst/>
                <a:gdLst/>
                <a:ahLst/>
                <a:cxnLst/>
                <a:rect l="l" t="t" r="r" b="b"/>
                <a:pathLst>
                  <a:path w="9690" h="8027" extrusionOk="0">
                    <a:moveTo>
                      <a:pt x="9321" y="0"/>
                    </a:moveTo>
                    <a:cubicBezTo>
                      <a:pt x="9261" y="0"/>
                      <a:pt x="9199" y="16"/>
                      <a:pt x="9138" y="49"/>
                    </a:cubicBezTo>
                    <a:cubicBezTo>
                      <a:pt x="9067" y="96"/>
                      <a:pt x="8997" y="143"/>
                      <a:pt x="8938" y="202"/>
                    </a:cubicBezTo>
                    <a:cubicBezTo>
                      <a:pt x="8351" y="683"/>
                      <a:pt x="7764" y="1165"/>
                      <a:pt x="7177" y="1646"/>
                    </a:cubicBezTo>
                    <a:cubicBezTo>
                      <a:pt x="4910" y="3525"/>
                      <a:pt x="2631" y="5404"/>
                      <a:pt x="353" y="7284"/>
                    </a:cubicBezTo>
                    <a:cubicBezTo>
                      <a:pt x="282" y="7331"/>
                      <a:pt x="224" y="7389"/>
                      <a:pt x="165" y="7448"/>
                    </a:cubicBezTo>
                    <a:cubicBezTo>
                      <a:pt x="1" y="7659"/>
                      <a:pt x="94" y="7965"/>
                      <a:pt x="376" y="8024"/>
                    </a:cubicBezTo>
                    <a:cubicBezTo>
                      <a:pt x="388" y="8026"/>
                      <a:pt x="401" y="8027"/>
                      <a:pt x="414" y="8027"/>
                    </a:cubicBezTo>
                    <a:cubicBezTo>
                      <a:pt x="475" y="8027"/>
                      <a:pt x="543" y="8004"/>
                      <a:pt x="611" y="7965"/>
                    </a:cubicBezTo>
                    <a:cubicBezTo>
                      <a:pt x="670" y="7930"/>
                      <a:pt x="717" y="7883"/>
                      <a:pt x="764" y="7847"/>
                    </a:cubicBezTo>
                    <a:cubicBezTo>
                      <a:pt x="2291" y="6591"/>
                      <a:pt x="3806" y="5334"/>
                      <a:pt x="5333" y="4077"/>
                    </a:cubicBezTo>
                    <a:cubicBezTo>
                      <a:pt x="6672" y="2973"/>
                      <a:pt x="8022" y="1858"/>
                      <a:pt x="9373" y="742"/>
                    </a:cubicBezTo>
                    <a:cubicBezTo>
                      <a:pt x="9443" y="683"/>
                      <a:pt x="9514" y="636"/>
                      <a:pt x="9573" y="566"/>
                    </a:cubicBezTo>
                    <a:cubicBezTo>
                      <a:pt x="9690" y="425"/>
                      <a:pt x="9678" y="237"/>
                      <a:pt x="9561" y="108"/>
                    </a:cubicBezTo>
                    <a:cubicBezTo>
                      <a:pt x="9497" y="37"/>
                      <a:pt x="9412" y="0"/>
                      <a:pt x="9321" y="0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6709775" y="4727075"/>
                <a:ext cx="681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472" extrusionOk="0">
                    <a:moveTo>
                      <a:pt x="1368" y="707"/>
                    </a:moveTo>
                    <a:cubicBezTo>
                      <a:pt x="1405" y="707"/>
                      <a:pt x="1442" y="711"/>
                      <a:pt x="1480" y="718"/>
                    </a:cubicBezTo>
                    <a:cubicBezTo>
                      <a:pt x="1774" y="789"/>
                      <a:pt x="1950" y="1059"/>
                      <a:pt x="1891" y="1329"/>
                    </a:cubicBezTo>
                    <a:cubicBezTo>
                      <a:pt x="1830" y="1585"/>
                      <a:pt x="1617" y="1751"/>
                      <a:pt x="1369" y="1751"/>
                    </a:cubicBezTo>
                    <a:cubicBezTo>
                      <a:pt x="1332" y="1751"/>
                      <a:pt x="1295" y="1748"/>
                      <a:pt x="1257" y="1740"/>
                    </a:cubicBezTo>
                    <a:cubicBezTo>
                      <a:pt x="975" y="1681"/>
                      <a:pt x="799" y="1411"/>
                      <a:pt x="858" y="1129"/>
                    </a:cubicBezTo>
                    <a:cubicBezTo>
                      <a:pt x="909" y="874"/>
                      <a:pt x="1120" y="707"/>
                      <a:pt x="1368" y="707"/>
                    </a:cubicBezTo>
                    <a:close/>
                    <a:moveTo>
                      <a:pt x="1374" y="1"/>
                    </a:moveTo>
                    <a:cubicBezTo>
                      <a:pt x="816" y="1"/>
                      <a:pt x="296" y="383"/>
                      <a:pt x="176" y="953"/>
                    </a:cubicBezTo>
                    <a:cubicBezTo>
                      <a:pt x="0" y="1705"/>
                      <a:pt x="494" y="2304"/>
                      <a:pt x="1069" y="2433"/>
                    </a:cubicBezTo>
                    <a:cubicBezTo>
                      <a:pt x="1165" y="2459"/>
                      <a:pt x="1264" y="2471"/>
                      <a:pt x="1363" y="2471"/>
                    </a:cubicBezTo>
                    <a:cubicBezTo>
                      <a:pt x="1892" y="2471"/>
                      <a:pt x="2422" y="2114"/>
                      <a:pt x="2561" y="1540"/>
                    </a:cubicBezTo>
                    <a:cubicBezTo>
                      <a:pt x="2725" y="871"/>
                      <a:pt x="2326" y="201"/>
                      <a:pt x="1668" y="37"/>
                    </a:cubicBezTo>
                    <a:cubicBezTo>
                      <a:pt x="1570" y="12"/>
                      <a:pt x="1471" y="1"/>
                      <a:pt x="1374" y="1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6833375" y="4902675"/>
                <a:ext cx="68450" cy="616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2464" extrusionOk="0">
                    <a:moveTo>
                      <a:pt x="1355" y="709"/>
                    </a:moveTo>
                    <a:cubicBezTo>
                      <a:pt x="1403" y="709"/>
                      <a:pt x="1453" y="716"/>
                      <a:pt x="1504" y="729"/>
                    </a:cubicBezTo>
                    <a:cubicBezTo>
                      <a:pt x="1786" y="788"/>
                      <a:pt x="1950" y="1070"/>
                      <a:pt x="1892" y="1340"/>
                    </a:cubicBezTo>
                    <a:cubicBezTo>
                      <a:pt x="1832" y="1590"/>
                      <a:pt x="1618" y="1755"/>
                      <a:pt x="1375" y="1755"/>
                    </a:cubicBezTo>
                    <a:cubicBezTo>
                      <a:pt x="1333" y="1755"/>
                      <a:pt x="1289" y="1750"/>
                      <a:pt x="1246" y="1739"/>
                    </a:cubicBezTo>
                    <a:cubicBezTo>
                      <a:pt x="964" y="1669"/>
                      <a:pt x="799" y="1399"/>
                      <a:pt x="870" y="1117"/>
                    </a:cubicBezTo>
                    <a:cubicBezTo>
                      <a:pt x="919" y="872"/>
                      <a:pt x="1115" y="709"/>
                      <a:pt x="1355" y="709"/>
                    </a:cubicBezTo>
                    <a:close/>
                    <a:moveTo>
                      <a:pt x="1375" y="0"/>
                    </a:moveTo>
                    <a:cubicBezTo>
                      <a:pt x="820" y="0"/>
                      <a:pt x="307" y="383"/>
                      <a:pt x="177" y="952"/>
                    </a:cubicBezTo>
                    <a:cubicBezTo>
                      <a:pt x="1" y="1704"/>
                      <a:pt x="494" y="2303"/>
                      <a:pt x="1081" y="2421"/>
                    </a:cubicBezTo>
                    <a:cubicBezTo>
                      <a:pt x="1183" y="2450"/>
                      <a:pt x="1287" y="2464"/>
                      <a:pt x="1390" y="2464"/>
                    </a:cubicBezTo>
                    <a:cubicBezTo>
                      <a:pt x="1911" y="2464"/>
                      <a:pt x="2424" y="2110"/>
                      <a:pt x="2561" y="1551"/>
                    </a:cubicBezTo>
                    <a:cubicBezTo>
                      <a:pt x="2737" y="870"/>
                      <a:pt x="2338" y="201"/>
                      <a:pt x="1669" y="36"/>
                    </a:cubicBezTo>
                    <a:cubicBezTo>
                      <a:pt x="1571" y="12"/>
                      <a:pt x="1472" y="0"/>
                      <a:pt x="1375" y="0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29"/>
            <p:cNvSpPr/>
            <p:nvPr/>
          </p:nvSpPr>
          <p:spPr>
            <a:xfrm rot="-10587283">
              <a:off x="956933" y="778557"/>
              <a:ext cx="167396" cy="164495"/>
            </a:xfrm>
            <a:custGeom>
              <a:avLst/>
              <a:gdLst/>
              <a:ahLst/>
              <a:cxnLst/>
              <a:rect l="l" t="t" r="r" b="b"/>
              <a:pathLst>
                <a:path w="4616" h="4536" extrusionOk="0">
                  <a:moveTo>
                    <a:pt x="2275" y="0"/>
                  </a:moveTo>
                  <a:cubicBezTo>
                    <a:pt x="2253" y="0"/>
                    <a:pt x="2231" y="1"/>
                    <a:pt x="2208" y="1"/>
                  </a:cubicBezTo>
                  <a:cubicBezTo>
                    <a:pt x="975" y="37"/>
                    <a:pt x="0" y="1082"/>
                    <a:pt x="47" y="2339"/>
                  </a:cubicBezTo>
                  <a:cubicBezTo>
                    <a:pt x="82" y="3573"/>
                    <a:pt x="1068" y="4536"/>
                    <a:pt x="2295" y="4536"/>
                  </a:cubicBezTo>
                  <a:cubicBezTo>
                    <a:pt x="2317" y="4536"/>
                    <a:pt x="2339" y="4535"/>
                    <a:pt x="2361" y="4535"/>
                  </a:cubicBezTo>
                  <a:cubicBezTo>
                    <a:pt x="3617" y="4500"/>
                    <a:pt x="4616" y="3431"/>
                    <a:pt x="4557" y="2174"/>
                  </a:cubicBezTo>
                  <a:cubicBezTo>
                    <a:pt x="4511" y="985"/>
                    <a:pt x="3557" y="0"/>
                    <a:pt x="2275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861;p29"/>
            <p:cNvGrpSpPr/>
            <p:nvPr/>
          </p:nvGrpSpPr>
          <p:grpSpPr>
            <a:xfrm rot="-10587283">
              <a:off x="455202" y="720311"/>
              <a:ext cx="336534" cy="323370"/>
              <a:chOff x="6882700" y="5090300"/>
              <a:chExt cx="232000" cy="222925"/>
            </a:xfrm>
          </p:grpSpPr>
          <p:sp>
            <p:nvSpPr>
              <p:cNvPr id="862" name="Google Shape;862;p29"/>
              <p:cNvSpPr/>
              <p:nvPr/>
            </p:nvSpPr>
            <p:spPr>
              <a:xfrm>
                <a:off x="6959650" y="5162825"/>
                <a:ext cx="75775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714" extrusionOk="0">
                    <a:moveTo>
                      <a:pt x="324" y="0"/>
                    </a:moveTo>
                    <a:cubicBezTo>
                      <a:pt x="240" y="0"/>
                      <a:pt x="164" y="36"/>
                      <a:pt x="106" y="107"/>
                    </a:cubicBezTo>
                    <a:cubicBezTo>
                      <a:pt x="0" y="224"/>
                      <a:pt x="12" y="377"/>
                      <a:pt x="129" y="518"/>
                    </a:cubicBezTo>
                    <a:cubicBezTo>
                      <a:pt x="188" y="576"/>
                      <a:pt x="258" y="635"/>
                      <a:pt x="329" y="706"/>
                    </a:cubicBezTo>
                    <a:cubicBezTo>
                      <a:pt x="1010" y="1305"/>
                      <a:pt x="1680" y="1904"/>
                      <a:pt x="2361" y="2503"/>
                    </a:cubicBezTo>
                    <a:cubicBezTo>
                      <a:pt x="2408" y="2550"/>
                      <a:pt x="2466" y="2608"/>
                      <a:pt x="2525" y="2644"/>
                    </a:cubicBezTo>
                    <a:cubicBezTo>
                      <a:pt x="2584" y="2679"/>
                      <a:pt x="2654" y="2690"/>
                      <a:pt x="2690" y="2714"/>
                    </a:cubicBezTo>
                    <a:cubicBezTo>
                      <a:pt x="2831" y="2702"/>
                      <a:pt x="2913" y="2655"/>
                      <a:pt x="2971" y="2561"/>
                    </a:cubicBezTo>
                    <a:cubicBezTo>
                      <a:pt x="3030" y="2467"/>
                      <a:pt x="3030" y="2350"/>
                      <a:pt x="2960" y="2256"/>
                    </a:cubicBezTo>
                    <a:cubicBezTo>
                      <a:pt x="2901" y="2174"/>
                      <a:pt x="2831" y="2103"/>
                      <a:pt x="2748" y="2033"/>
                    </a:cubicBezTo>
                    <a:cubicBezTo>
                      <a:pt x="2067" y="1422"/>
                      <a:pt x="1386" y="811"/>
                      <a:pt x="693" y="212"/>
                    </a:cubicBezTo>
                    <a:cubicBezTo>
                      <a:pt x="646" y="165"/>
                      <a:pt x="599" y="118"/>
                      <a:pt x="540" y="71"/>
                    </a:cubicBezTo>
                    <a:cubicBezTo>
                      <a:pt x="466" y="24"/>
                      <a:pt x="392" y="0"/>
                      <a:pt x="324" y="0"/>
                    </a:cubicBezTo>
                    <a:close/>
                  </a:path>
                </a:pathLst>
              </a:custGeom>
              <a:solidFill>
                <a:srgbClr val="969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6999575" y="5200100"/>
                <a:ext cx="1151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4525" extrusionOk="0">
                    <a:moveTo>
                      <a:pt x="2276" y="1"/>
                    </a:moveTo>
                    <a:cubicBezTo>
                      <a:pt x="2253" y="1"/>
                      <a:pt x="2231" y="1"/>
                      <a:pt x="2208" y="2"/>
                    </a:cubicBezTo>
                    <a:cubicBezTo>
                      <a:pt x="975" y="25"/>
                      <a:pt x="0" y="1082"/>
                      <a:pt x="36" y="2327"/>
                    </a:cubicBezTo>
                    <a:cubicBezTo>
                      <a:pt x="70" y="3562"/>
                      <a:pt x="1057" y="4524"/>
                      <a:pt x="2283" y="4524"/>
                    </a:cubicBezTo>
                    <a:cubicBezTo>
                      <a:pt x="2305" y="4524"/>
                      <a:pt x="2327" y="4524"/>
                      <a:pt x="2349" y="4523"/>
                    </a:cubicBezTo>
                    <a:cubicBezTo>
                      <a:pt x="3606" y="4488"/>
                      <a:pt x="4604" y="3431"/>
                      <a:pt x="4557" y="2174"/>
                    </a:cubicBezTo>
                    <a:cubicBezTo>
                      <a:pt x="4500" y="985"/>
                      <a:pt x="3557" y="1"/>
                      <a:pt x="2276" y="1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6882700" y="5090300"/>
                <a:ext cx="11512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4524" extrusionOk="0">
                    <a:moveTo>
                      <a:pt x="2265" y="0"/>
                    </a:moveTo>
                    <a:cubicBezTo>
                      <a:pt x="2243" y="0"/>
                      <a:pt x="2220" y="0"/>
                      <a:pt x="2197" y="1"/>
                    </a:cubicBezTo>
                    <a:cubicBezTo>
                      <a:pt x="964" y="24"/>
                      <a:pt x="1" y="1082"/>
                      <a:pt x="36" y="2326"/>
                    </a:cubicBezTo>
                    <a:cubicBezTo>
                      <a:pt x="71" y="3561"/>
                      <a:pt x="1069" y="4524"/>
                      <a:pt x="2285" y="4524"/>
                    </a:cubicBezTo>
                    <a:cubicBezTo>
                      <a:pt x="2306" y="4524"/>
                      <a:pt x="2328" y="4523"/>
                      <a:pt x="2350" y="4523"/>
                    </a:cubicBezTo>
                    <a:cubicBezTo>
                      <a:pt x="3607" y="4487"/>
                      <a:pt x="4605" y="3419"/>
                      <a:pt x="4558" y="2162"/>
                    </a:cubicBezTo>
                    <a:cubicBezTo>
                      <a:pt x="4500" y="973"/>
                      <a:pt x="3547" y="0"/>
                      <a:pt x="2265" y="0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aloo 2 ExtraBold"/>
              <a:buNone/>
              <a:defRPr sz="3500">
                <a:solidFill>
                  <a:schemeClr val="accent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ubik ExtraBold"/>
              <a:buNone/>
              <a:defRPr sz="35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●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○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■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●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○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■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●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○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Char char="■"/>
              <a:defRPr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1" r:id="rId5"/>
    <p:sldLayoutId id="2147483665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3"/>
          <p:cNvSpPr txBox="1">
            <a:spLocks noGrp="1"/>
          </p:cNvSpPr>
          <p:nvPr>
            <p:ph type="ctrTitle"/>
          </p:nvPr>
        </p:nvSpPr>
        <p:spPr>
          <a:xfrm>
            <a:off x="1008200" y="618300"/>
            <a:ext cx="5861672" cy="2344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Machine Learning</a:t>
            </a:r>
            <a:r>
              <a:rPr lang="en" sz="4400" i="1" dirty="0" smtClean="0"/>
              <a:t/>
            </a:r>
            <a:br>
              <a:rPr lang="en" sz="4400" i="1" dirty="0" smtClean="0"/>
            </a:br>
            <a:r>
              <a:rPr lang="en" sz="4000" smtClean="0">
                <a:solidFill>
                  <a:schemeClr val="accent3"/>
                </a:solidFill>
              </a:rPr>
              <a:t>In </a:t>
            </a:r>
            <a:r>
              <a:rPr lang="en" sz="4000" smtClean="0">
                <a:solidFill>
                  <a:schemeClr val="accent3"/>
                </a:solidFill>
              </a:rPr>
              <a:t>chemoinformatics</a:t>
            </a:r>
            <a:endParaRPr sz="4000" dirty="0" smtClean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smtClean="0"/>
              <a:t>A</a:t>
            </a:r>
            <a:r>
              <a:rPr lang="en" sz="4000" dirty="0" smtClean="0"/>
              <a:t>nd drug discovery </a:t>
            </a:r>
            <a:endParaRPr sz="6600" dirty="0">
              <a:solidFill>
                <a:schemeClr val="accent3"/>
              </a:solidFill>
            </a:endParaRPr>
          </a:p>
        </p:txBody>
      </p:sp>
      <p:sp>
        <p:nvSpPr>
          <p:cNvPr id="876" name="Google Shape;876;p33"/>
          <p:cNvSpPr txBox="1">
            <a:spLocks noGrp="1"/>
          </p:cNvSpPr>
          <p:nvPr>
            <p:ph type="subTitle" idx="1"/>
          </p:nvPr>
        </p:nvSpPr>
        <p:spPr>
          <a:xfrm>
            <a:off x="987355" y="3024290"/>
            <a:ext cx="1141367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Auteurs :</a:t>
            </a:r>
            <a:endParaRPr dirty="0"/>
          </a:p>
        </p:txBody>
      </p:sp>
      <p:grpSp>
        <p:nvGrpSpPr>
          <p:cNvPr id="880" name="Google Shape;880;p33"/>
          <p:cNvGrpSpPr/>
          <p:nvPr/>
        </p:nvGrpSpPr>
        <p:grpSpPr>
          <a:xfrm>
            <a:off x="6925673" y="2806812"/>
            <a:ext cx="1298249" cy="1646157"/>
            <a:chOff x="3955325" y="4188025"/>
            <a:chExt cx="770200" cy="976600"/>
          </a:xfrm>
        </p:grpSpPr>
        <p:sp>
          <p:nvSpPr>
            <p:cNvPr id="881" name="Google Shape;881;p33"/>
            <p:cNvSpPr/>
            <p:nvPr/>
          </p:nvSpPr>
          <p:spPr>
            <a:xfrm>
              <a:off x="3966200" y="4198300"/>
              <a:ext cx="748750" cy="955750"/>
            </a:xfrm>
            <a:custGeom>
              <a:avLst/>
              <a:gdLst/>
              <a:ahLst/>
              <a:cxnLst/>
              <a:rect l="l" t="t" r="r" b="b"/>
              <a:pathLst>
                <a:path w="29950" h="38230" extrusionOk="0">
                  <a:moveTo>
                    <a:pt x="10758" y="0"/>
                  </a:moveTo>
                  <a:cubicBezTo>
                    <a:pt x="10606" y="0"/>
                    <a:pt x="10441" y="0"/>
                    <a:pt x="10289" y="12"/>
                  </a:cubicBezTo>
                  <a:cubicBezTo>
                    <a:pt x="10183" y="12"/>
                    <a:pt x="10018" y="24"/>
                    <a:pt x="9854" y="71"/>
                  </a:cubicBezTo>
                  <a:cubicBezTo>
                    <a:pt x="9596" y="153"/>
                    <a:pt x="9384" y="318"/>
                    <a:pt x="9267" y="541"/>
                  </a:cubicBezTo>
                  <a:cubicBezTo>
                    <a:pt x="9138" y="776"/>
                    <a:pt x="9114" y="1046"/>
                    <a:pt x="9196" y="1304"/>
                  </a:cubicBezTo>
                  <a:cubicBezTo>
                    <a:pt x="9337" y="1762"/>
                    <a:pt x="9690" y="2021"/>
                    <a:pt x="10195" y="2056"/>
                  </a:cubicBezTo>
                  <a:lnTo>
                    <a:pt x="10594" y="2056"/>
                  </a:lnTo>
                  <a:lnTo>
                    <a:pt x="10629" y="9655"/>
                  </a:lnTo>
                  <a:cubicBezTo>
                    <a:pt x="7893" y="10594"/>
                    <a:pt x="5591" y="12168"/>
                    <a:pt x="3817" y="14353"/>
                  </a:cubicBezTo>
                  <a:cubicBezTo>
                    <a:pt x="1116" y="17665"/>
                    <a:pt x="0" y="21975"/>
                    <a:pt x="752" y="26191"/>
                  </a:cubicBezTo>
                  <a:cubicBezTo>
                    <a:pt x="1139" y="28341"/>
                    <a:pt x="1938" y="30290"/>
                    <a:pt x="3148" y="31993"/>
                  </a:cubicBezTo>
                  <a:cubicBezTo>
                    <a:pt x="4651" y="34095"/>
                    <a:pt x="6589" y="35716"/>
                    <a:pt x="8926" y="36797"/>
                  </a:cubicBezTo>
                  <a:cubicBezTo>
                    <a:pt x="10982" y="37748"/>
                    <a:pt x="13096" y="38230"/>
                    <a:pt x="15186" y="38230"/>
                  </a:cubicBezTo>
                  <a:cubicBezTo>
                    <a:pt x="16913" y="38230"/>
                    <a:pt x="18663" y="37912"/>
                    <a:pt x="20389" y="37267"/>
                  </a:cubicBezTo>
                  <a:cubicBezTo>
                    <a:pt x="23173" y="36233"/>
                    <a:pt x="25475" y="34413"/>
                    <a:pt x="27225" y="31864"/>
                  </a:cubicBezTo>
                  <a:cubicBezTo>
                    <a:pt x="29080" y="29163"/>
                    <a:pt x="29949" y="26168"/>
                    <a:pt x="29820" y="22961"/>
                  </a:cubicBezTo>
                  <a:cubicBezTo>
                    <a:pt x="29714" y="20248"/>
                    <a:pt x="28904" y="17747"/>
                    <a:pt x="27424" y="15504"/>
                  </a:cubicBezTo>
                  <a:cubicBezTo>
                    <a:pt x="25510" y="12603"/>
                    <a:pt x="22832" y="10582"/>
                    <a:pt x="19461" y="9525"/>
                  </a:cubicBezTo>
                  <a:lnTo>
                    <a:pt x="19461" y="9349"/>
                  </a:lnTo>
                  <a:cubicBezTo>
                    <a:pt x="19461" y="8962"/>
                    <a:pt x="19450" y="8562"/>
                    <a:pt x="19450" y="8175"/>
                  </a:cubicBezTo>
                  <a:cubicBezTo>
                    <a:pt x="19438" y="6166"/>
                    <a:pt x="19426" y="4158"/>
                    <a:pt x="19414" y="2150"/>
                  </a:cubicBezTo>
                  <a:lnTo>
                    <a:pt x="19614" y="2150"/>
                  </a:lnTo>
                  <a:cubicBezTo>
                    <a:pt x="19720" y="2150"/>
                    <a:pt x="19825" y="2138"/>
                    <a:pt x="19955" y="2126"/>
                  </a:cubicBezTo>
                  <a:cubicBezTo>
                    <a:pt x="20483" y="2021"/>
                    <a:pt x="20871" y="1516"/>
                    <a:pt x="20824" y="975"/>
                  </a:cubicBezTo>
                  <a:cubicBezTo>
                    <a:pt x="20777" y="470"/>
                    <a:pt x="20377" y="106"/>
                    <a:pt x="19825" y="83"/>
                  </a:cubicBezTo>
                  <a:lnTo>
                    <a:pt x="19767" y="83"/>
                  </a:lnTo>
                  <a:lnTo>
                    <a:pt x="19438" y="71"/>
                  </a:lnTo>
                  <a:cubicBezTo>
                    <a:pt x="19215" y="71"/>
                    <a:pt x="18980" y="59"/>
                    <a:pt x="18745" y="59"/>
                  </a:cubicBezTo>
                  <a:cubicBezTo>
                    <a:pt x="16208" y="36"/>
                    <a:pt x="13659" y="24"/>
                    <a:pt x="1112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3955325" y="4188025"/>
              <a:ext cx="770200" cy="976600"/>
            </a:xfrm>
            <a:custGeom>
              <a:avLst/>
              <a:gdLst/>
              <a:ahLst/>
              <a:cxnLst/>
              <a:rect l="l" t="t" r="r" b="b"/>
              <a:pathLst>
                <a:path w="30808" h="39064" extrusionOk="0">
                  <a:moveTo>
                    <a:pt x="11558" y="834"/>
                  </a:moveTo>
                  <a:cubicBezTo>
                    <a:pt x="14094" y="846"/>
                    <a:pt x="16631" y="869"/>
                    <a:pt x="19180" y="893"/>
                  </a:cubicBezTo>
                  <a:cubicBezTo>
                    <a:pt x="19509" y="893"/>
                    <a:pt x="19849" y="905"/>
                    <a:pt x="20190" y="905"/>
                  </a:cubicBezTo>
                  <a:lnTo>
                    <a:pt x="20237" y="905"/>
                  </a:lnTo>
                  <a:cubicBezTo>
                    <a:pt x="20577" y="928"/>
                    <a:pt x="20812" y="1128"/>
                    <a:pt x="20836" y="1421"/>
                  </a:cubicBezTo>
                  <a:cubicBezTo>
                    <a:pt x="20871" y="1750"/>
                    <a:pt x="20636" y="2056"/>
                    <a:pt x="20319" y="2114"/>
                  </a:cubicBezTo>
                  <a:cubicBezTo>
                    <a:pt x="20213" y="2138"/>
                    <a:pt x="20108" y="2138"/>
                    <a:pt x="20002" y="2138"/>
                  </a:cubicBezTo>
                  <a:lnTo>
                    <a:pt x="19438" y="2138"/>
                  </a:lnTo>
                  <a:cubicBezTo>
                    <a:pt x="19438" y="2220"/>
                    <a:pt x="19426" y="2291"/>
                    <a:pt x="19426" y="2349"/>
                  </a:cubicBezTo>
                  <a:cubicBezTo>
                    <a:pt x="19438" y="4428"/>
                    <a:pt x="19450" y="6507"/>
                    <a:pt x="19462" y="8586"/>
                  </a:cubicBezTo>
                  <a:cubicBezTo>
                    <a:pt x="19473" y="9079"/>
                    <a:pt x="19473" y="9572"/>
                    <a:pt x="19485" y="10066"/>
                  </a:cubicBezTo>
                  <a:cubicBezTo>
                    <a:pt x="19485" y="10124"/>
                    <a:pt x="19485" y="10171"/>
                    <a:pt x="19485" y="10242"/>
                  </a:cubicBezTo>
                  <a:cubicBezTo>
                    <a:pt x="19567" y="10265"/>
                    <a:pt x="19650" y="10289"/>
                    <a:pt x="19720" y="10324"/>
                  </a:cubicBezTo>
                  <a:cubicBezTo>
                    <a:pt x="23009" y="11346"/>
                    <a:pt x="25616" y="13272"/>
                    <a:pt x="27519" y="16149"/>
                  </a:cubicBezTo>
                  <a:cubicBezTo>
                    <a:pt x="28963" y="18346"/>
                    <a:pt x="29727" y="20765"/>
                    <a:pt x="29832" y="23384"/>
                  </a:cubicBezTo>
                  <a:cubicBezTo>
                    <a:pt x="29962" y="26544"/>
                    <a:pt x="29104" y="29433"/>
                    <a:pt x="27319" y="32028"/>
                  </a:cubicBezTo>
                  <a:cubicBezTo>
                    <a:pt x="25651" y="34471"/>
                    <a:pt x="23443" y="36256"/>
                    <a:pt x="20671" y="37290"/>
                  </a:cubicBezTo>
                  <a:cubicBezTo>
                    <a:pt x="18980" y="37912"/>
                    <a:pt x="17301" y="38230"/>
                    <a:pt x="15621" y="38230"/>
                  </a:cubicBezTo>
                  <a:cubicBezTo>
                    <a:pt x="13578" y="38230"/>
                    <a:pt x="11546" y="37760"/>
                    <a:pt x="9537" y="36820"/>
                  </a:cubicBezTo>
                  <a:cubicBezTo>
                    <a:pt x="7247" y="35763"/>
                    <a:pt x="5380" y="34201"/>
                    <a:pt x="3923" y="32157"/>
                  </a:cubicBezTo>
                  <a:cubicBezTo>
                    <a:pt x="2714" y="30466"/>
                    <a:pt x="1962" y="28575"/>
                    <a:pt x="1598" y="26532"/>
                  </a:cubicBezTo>
                  <a:cubicBezTo>
                    <a:pt x="882" y="22456"/>
                    <a:pt x="1974" y="18228"/>
                    <a:pt x="4581" y="15034"/>
                  </a:cubicBezTo>
                  <a:cubicBezTo>
                    <a:pt x="6355" y="12849"/>
                    <a:pt x="8598" y="11346"/>
                    <a:pt x="11252" y="10441"/>
                  </a:cubicBezTo>
                  <a:cubicBezTo>
                    <a:pt x="11311" y="10418"/>
                    <a:pt x="11370" y="10406"/>
                    <a:pt x="11428" y="10383"/>
                  </a:cubicBezTo>
                  <a:cubicBezTo>
                    <a:pt x="11440" y="10383"/>
                    <a:pt x="11452" y="10371"/>
                    <a:pt x="11487" y="10347"/>
                  </a:cubicBezTo>
                  <a:cubicBezTo>
                    <a:pt x="11475" y="7587"/>
                    <a:pt x="11464" y="4839"/>
                    <a:pt x="11452" y="2067"/>
                  </a:cubicBezTo>
                  <a:cubicBezTo>
                    <a:pt x="11393" y="2056"/>
                    <a:pt x="11334" y="2056"/>
                    <a:pt x="11287" y="2056"/>
                  </a:cubicBezTo>
                  <a:cubicBezTo>
                    <a:pt x="11076" y="2056"/>
                    <a:pt x="10865" y="2056"/>
                    <a:pt x="10653" y="2044"/>
                  </a:cubicBezTo>
                  <a:cubicBezTo>
                    <a:pt x="10324" y="2020"/>
                    <a:pt x="10125" y="1880"/>
                    <a:pt x="10031" y="1598"/>
                  </a:cubicBezTo>
                  <a:cubicBezTo>
                    <a:pt x="9937" y="1269"/>
                    <a:pt x="10089" y="975"/>
                    <a:pt x="10407" y="881"/>
                  </a:cubicBezTo>
                  <a:cubicBezTo>
                    <a:pt x="10512" y="846"/>
                    <a:pt x="10630" y="834"/>
                    <a:pt x="10735" y="834"/>
                  </a:cubicBezTo>
                  <a:close/>
                  <a:moveTo>
                    <a:pt x="10724" y="0"/>
                  </a:moveTo>
                  <a:cubicBezTo>
                    <a:pt x="10583" y="0"/>
                    <a:pt x="10383" y="12"/>
                    <a:pt x="10172" y="83"/>
                  </a:cubicBezTo>
                  <a:cubicBezTo>
                    <a:pt x="9796" y="188"/>
                    <a:pt x="9502" y="435"/>
                    <a:pt x="9326" y="752"/>
                  </a:cubicBezTo>
                  <a:cubicBezTo>
                    <a:pt x="9150" y="1081"/>
                    <a:pt x="9115" y="1468"/>
                    <a:pt x="9232" y="1844"/>
                  </a:cubicBezTo>
                  <a:cubicBezTo>
                    <a:pt x="9432" y="2467"/>
                    <a:pt x="9925" y="2843"/>
                    <a:pt x="10606" y="2878"/>
                  </a:cubicBezTo>
                  <a:lnTo>
                    <a:pt x="10618" y="2878"/>
                  </a:lnTo>
                  <a:lnTo>
                    <a:pt x="10641" y="9772"/>
                  </a:lnTo>
                  <a:cubicBezTo>
                    <a:pt x="7952" y="10747"/>
                    <a:pt x="5697" y="12332"/>
                    <a:pt x="3923" y="14505"/>
                  </a:cubicBezTo>
                  <a:cubicBezTo>
                    <a:pt x="1152" y="17899"/>
                    <a:pt x="1" y="22339"/>
                    <a:pt x="776" y="26673"/>
                  </a:cubicBezTo>
                  <a:cubicBezTo>
                    <a:pt x="1175" y="28892"/>
                    <a:pt x="1997" y="30901"/>
                    <a:pt x="3242" y="32639"/>
                  </a:cubicBezTo>
                  <a:cubicBezTo>
                    <a:pt x="4781" y="34812"/>
                    <a:pt x="6789" y="36480"/>
                    <a:pt x="9185" y="37584"/>
                  </a:cubicBezTo>
                  <a:cubicBezTo>
                    <a:pt x="11299" y="38570"/>
                    <a:pt x="13472" y="39063"/>
                    <a:pt x="15621" y="39063"/>
                  </a:cubicBezTo>
                  <a:cubicBezTo>
                    <a:pt x="17395" y="39063"/>
                    <a:pt x="19192" y="38735"/>
                    <a:pt x="20965" y="38065"/>
                  </a:cubicBezTo>
                  <a:cubicBezTo>
                    <a:pt x="23843" y="36996"/>
                    <a:pt x="26215" y="35129"/>
                    <a:pt x="28012" y="32510"/>
                  </a:cubicBezTo>
                  <a:cubicBezTo>
                    <a:pt x="29915" y="29726"/>
                    <a:pt x="30807" y="26649"/>
                    <a:pt x="30678" y="23361"/>
                  </a:cubicBezTo>
                  <a:cubicBezTo>
                    <a:pt x="30561" y="20565"/>
                    <a:pt x="29738" y="17993"/>
                    <a:pt x="28212" y="15691"/>
                  </a:cubicBezTo>
                  <a:cubicBezTo>
                    <a:pt x="26297" y="12779"/>
                    <a:pt x="23643" y="10747"/>
                    <a:pt x="20319" y="9631"/>
                  </a:cubicBezTo>
                  <a:cubicBezTo>
                    <a:pt x="20307" y="9279"/>
                    <a:pt x="20307" y="8926"/>
                    <a:pt x="20307" y="8574"/>
                  </a:cubicBezTo>
                  <a:cubicBezTo>
                    <a:pt x="20296" y="6707"/>
                    <a:pt x="20284" y="4839"/>
                    <a:pt x="20272" y="2972"/>
                  </a:cubicBezTo>
                  <a:cubicBezTo>
                    <a:pt x="20331" y="2960"/>
                    <a:pt x="20401" y="2960"/>
                    <a:pt x="20460" y="2948"/>
                  </a:cubicBezTo>
                  <a:cubicBezTo>
                    <a:pt x="21212" y="2807"/>
                    <a:pt x="21740" y="2114"/>
                    <a:pt x="21670" y="1351"/>
                  </a:cubicBezTo>
                  <a:cubicBezTo>
                    <a:pt x="21611" y="635"/>
                    <a:pt x="21036" y="106"/>
                    <a:pt x="20272" y="71"/>
                  </a:cubicBezTo>
                  <a:lnTo>
                    <a:pt x="20202" y="71"/>
                  </a:lnTo>
                  <a:cubicBezTo>
                    <a:pt x="20096" y="71"/>
                    <a:pt x="19990" y="71"/>
                    <a:pt x="19885" y="59"/>
                  </a:cubicBezTo>
                  <a:cubicBezTo>
                    <a:pt x="19650" y="59"/>
                    <a:pt x="19415" y="47"/>
                    <a:pt x="19180" y="47"/>
                  </a:cubicBezTo>
                  <a:cubicBezTo>
                    <a:pt x="16643" y="36"/>
                    <a:pt x="14106" y="12"/>
                    <a:pt x="1155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4017575" y="4560025"/>
              <a:ext cx="673600" cy="557375"/>
            </a:xfrm>
            <a:custGeom>
              <a:avLst/>
              <a:gdLst/>
              <a:ahLst/>
              <a:cxnLst/>
              <a:rect l="l" t="t" r="r" b="b"/>
              <a:pathLst>
                <a:path w="26944" h="22295" extrusionOk="0">
                  <a:moveTo>
                    <a:pt x="22997" y="1"/>
                  </a:moveTo>
                  <a:cubicBezTo>
                    <a:pt x="22985" y="13"/>
                    <a:pt x="22962" y="13"/>
                    <a:pt x="22950" y="24"/>
                  </a:cubicBezTo>
                  <a:cubicBezTo>
                    <a:pt x="22950" y="71"/>
                    <a:pt x="22938" y="118"/>
                    <a:pt x="22950" y="154"/>
                  </a:cubicBezTo>
                  <a:cubicBezTo>
                    <a:pt x="22997" y="800"/>
                    <a:pt x="22950" y="1434"/>
                    <a:pt x="22832" y="2068"/>
                  </a:cubicBezTo>
                  <a:cubicBezTo>
                    <a:pt x="22597" y="3243"/>
                    <a:pt x="22139" y="4311"/>
                    <a:pt x="21517" y="5321"/>
                  </a:cubicBezTo>
                  <a:cubicBezTo>
                    <a:pt x="20742" y="6543"/>
                    <a:pt x="19755" y="7553"/>
                    <a:pt x="18522" y="8316"/>
                  </a:cubicBezTo>
                  <a:cubicBezTo>
                    <a:pt x="17582" y="8903"/>
                    <a:pt x="16572" y="9303"/>
                    <a:pt x="15515" y="9573"/>
                  </a:cubicBezTo>
                  <a:cubicBezTo>
                    <a:pt x="14247" y="9890"/>
                    <a:pt x="12955" y="10019"/>
                    <a:pt x="11651" y="10043"/>
                  </a:cubicBezTo>
                  <a:cubicBezTo>
                    <a:pt x="11589" y="10043"/>
                    <a:pt x="11527" y="10044"/>
                    <a:pt x="11465" y="10044"/>
                  </a:cubicBezTo>
                  <a:cubicBezTo>
                    <a:pt x="10447" y="10044"/>
                    <a:pt x="9429" y="9956"/>
                    <a:pt x="8422" y="9878"/>
                  </a:cubicBezTo>
                  <a:cubicBezTo>
                    <a:pt x="7542" y="9814"/>
                    <a:pt x="6652" y="9759"/>
                    <a:pt x="5771" y="9759"/>
                  </a:cubicBezTo>
                  <a:cubicBezTo>
                    <a:pt x="5687" y="9759"/>
                    <a:pt x="5604" y="9760"/>
                    <a:pt x="5521" y="9761"/>
                  </a:cubicBezTo>
                  <a:cubicBezTo>
                    <a:pt x="4933" y="9773"/>
                    <a:pt x="4346" y="9831"/>
                    <a:pt x="3759" y="9925"/>
                  </a:cubicBezTo>
                  <a:cubicBezTo>
                    <a:pt x="2537" y="10137"/>
                    <a:pt x="1433" y="10606"/>
                    <a:pt x="482" y="11417"/>
                  </a:cubicBezTo>
                  <a:cubicBezTo>
                    <a:pt x="353" y="11523"/>
                    <a:pt x="235" y="11628"/>
                    <a:pt x="118" y="11734"/>
                  </a:cubicBezTo>
                  <a:cubicBezTo>
                    <a:pt x="24" y="11804"/>
                    <a:pt x="1" y="11898"/>
                    <a:pt x="36" y="12004"/>
                  </a:cubicBezTo>
                  <a:cubicBezTo>
                    <a:pt x="48" y="12039"/>
                    <a:pt x="59" y="12075"/>
                    <a:pt x="71" y="12110"/>
                  </a:cubicBezTo>
                  <a:cubicBezTo>
                    <a:pt x="658" y="14506"/>
                    <a:pt x="1821" y="16596"/>
                    <a:pt x="3559" y="18346"/>
                  </a:cubicBezTo>
                  <a:cubicBezTo>
                    <a:pt x="6100" y="20917"/>
                    <a:pt x="9551" y="22295"/>
                    <a:pt x="12995" y="22295"/>
                  </a:cubicBezTo>
                  <a:cubicBezTo>
                    <a:pt x="13578" y="22295"/>
                    <a:pt x="14162" y="22255"/>
                    <a:pt x="14740" y="22175"/>
                  </a:cubicBezTo>
                  <a:cubicBezTo>
                    <a:pt x="17547" y="21787"/>
                    <a:pt x="19990" y="20648"/>
                    <a:pt x="22069" y="18722"/>
                  </a:cubicBezTo>
                  <a:cubicBezTo>
                    <a:pt x="25440" y="15598"/>
                    <a:pt x="26943" y="10982"/>
                    <a:pt x="26156" y="6531"/>
                  </a:cubicBezTo>
                  <a:cubicBezTo>
                    <a:pt x="25733" y="4135"/>
                    <a:pt x="24723" y="2021"/>
                    <a:pt x="23138" y="165"/>
                  </a:cubicBezTo>
                  <a:cubicBezTo>
                    <a:pt x="23091" y="118"/>
                    <a:pt x="23044" y="60"/>
                    <a:pt x="2299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4443025" y="4566800"/>
              <a:ext cx="85175" cy="84875"/>
            </a:xfrm>
            <a:custGeom>
              <a:avLst/>
              <a:gdLst/>
              <a:ahLst/>
              <a:cxnLst/>
              <a:rect l="l" t="t" r="r" b="b"/>
              <a:pathLst>
                <a:path w="3407" h="3395" extrusionOk="0">
                  <a:moveTo>
                    <a:pt x="1715" y="0"/>
                  </a:moveTo>
                  <a:cubicBezTo>
                    <a:pt x="764" y="0"/>
                    <a:pt x="1" y="764"/>
                    <a:pt x="1" y="1703"/>
                  </a:cubicBezTo>
                  <a:cubicBezTo>
                    <a:pt x="12" y="2654"/>
                    <a:pt x="776" y="3394"/>
                    <a:pt x="1715" y="3394"/>
                  </a:cubicBezTo>
                  <a:cubicBezTo>
                    <a:pt x="2643" y="3394"/>
                    <a:pt x="3407" y="2619"/>
                    <a:pt x="3407" y="1691"/>
                  </a:cubicBezTo>
                  <a:cubicBezTo>
                    <a:pt x="3395" y="740"/>
                    <a:pt x="2667" y="0"/>
                    <a:pt x="1715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4394575" y="4692450"/>
              <a:ext cx="60800" cy="60525"/>
            </a:xfrm>
            <a:custGeom>
              <a:avLst/>
              <a:gdLst/>
              <a:ahLst/>
              <a:cxnLst/>
              <a:rect l="l" t="t" r="r" b="b"/>
              <a:pathLst>
                <a:path w="2432" h="2421" extrusionOk="0">
                  <a:moveTo>
                    <a:pt x="1212" y="1"/>
                  </a:moveTo>
                  <a:cubicBezTo>
                    <a:pt x="541" y="1"/>
                    <a:pt x="13" y="525"/>
                    <a:pt x="13" y="1187"/>
                  </a:cubicBezTo>
                  <a:cubicBezTo>
                    <a:pt x="1" y="1868"/>
                    <a:pt x="541" y="2420"/>
                    <a:pt x="1211" y="2420"/>
                  </a:cubicBezTo>
                  <a:cubicBezTo>
                    <a:pt x="1218" y="2420"/>
                    <a:pt x="1225" y="2420"/>
                    <a:pt x="1232" y="2420"/>
                  </a:cubicBezTo>
                  <a:cubicBezTo>
                    <a:pt x="1891" y="2420"/>
                    <a:pt x="2420" y="1884"/>
                    <a:pt x="2420" y="1211"/>
                  </a:cubicBezTo>
                  <a:cubicBezTo>
                    <a:pt x="2432" y="529"/>
                    <a:pt x="1903" y="1"/>
                    <a:pt x="1234" y="1"/>
                  </a:cubicBezTo>
                  <a:cubicBezTo>
                    <a:pt x="1227" y="1"/>
                    <a:pt x="1219" y="1"/>
                    <a:pt x="1212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4534350" y="4759225"/>
              <a:ext cx="82825" cy="185425"/>
            </a:xfrm>
            <a:custGeom>
              <a:avLst/>
              <a:gdLst/>
              <a:ahLst/>
              <a:cxnLst/>
              <a:rect l="l" t="t" r="r" b="b"/>
              <a:pathLst>
                <a:path w="3313" h="7417" extrusionOk="0">
                  <a:moveTo>
                    <a:pt x="2197" y="1"/>
                  </a:moveTo>
                  <a:cubicBezTo>
                    <a:pt x="1987" y="1"/>
                    <a:pt x="1788" y="127"/>
                    <a:pt x="1680" y="372"/>
                  </a:cubicBezTo>
                  <a:cubicBezTo>
                    <a:pt x="1621" y="513"/>
                    <a:pt x="1586" y="677"/>
                    <a:pt x="1551" y="830"/>
                  </a:cubicBezTo>
                  <a:cubicBezTo>
                    <a:pt x="1492" y="1135"/>
                    <a:pt x="1445" y="1429"/>
                    <a:pt x="1386" y="1722"/>
                  </a:cubicBezTo>
                  <a:cubicBezTo>
                    <a:pt x="1234" y="2603"/>
                    <a:pt x="940" y="3437"/>
                    <a:pt x="599" y="4259"/>
                  </a:cubicBezTo>
                  <a:cubicBezTo>
                    <a:pt x="482" y="4553"/>
                    <a:pt x="353" y="4835"/>
                    <a:pt x="247" y="5128"/>
                  </a:cubicBezTo>
                  <a:cubicBezTo>
                    <a:pt x="165" y="5375"/>
                    <a:pt x="94" y="5633"/>
                    <a:pt x="59" y="5892"/>
                  </a:cubicBezTo>
                  <a:cubicBezTo>
                    <a:pt x="0" y="6221"/>
                    <a:pt x="59" y="6549"/>
                    <a:pt x="223" y="6855"/>
                  </a:cubicBezTo>
                  <a:cubicBezTo>
                    <a:pt x="431" y="7219"/>
                    <a:pt x="777" y="7417"/>
                    <a:pt x="1180" y="7417"/>
                  </a:cubicBezTo>
                  <a:cubicBezTo>
                    <a:pt x="1232" y="7417"/>
                    <a:pt x="1285" y="7414"/>
                    <a:pt x="1339" y="7407"/>
                  </a:cubicBezTo>
                  <a:cubicBezTo>
                    <a:pt x="1574" y="7372"/>
                    <a:pt x="1774" y="7289"/>
                    <a:pt x="1950" y="7160"/>
                  </a:cubicBezTo>
                  <a:cubicBezTo>
                    <a:pt x="2138" y="7019"/>
                    <a:pt x="2302" y="6855"/>
                    <a:pt x="2420" y="6643"/>
                  </a:cubicBezTo>
                  <a:cubicBezTo>
                    <a:pt x="2549" y="6420"/>
                    <a:pt x="2666" y="6185"/>
                    <a:pt x="2760" y="5939"/>
                  </a:cubicBezTo>
                  <a:cubicBezTo>
                    <a:pt x="3113" y="4999"/>
                    <a:pt x="3312" y="4024"/>
                    <a:pt x="3312" y="3014"/>
                  </a:cubicBezTo>
                  <a:cubicBezTo>
                    <a:pt x="3301" y="2791"/>
                    <a:pt x="3301" y="2556"/>
                    <a:pt x="3277" y="2321"/>
                  </a:cubicBezTo>
                  <a:cubicBezTo>
                    <a:pt x="3230" y="1769"/>
                    <a:pt x="3124" y="1229"/>
                    <a:pt x="2925" y="712"/>
                  </a:cubicBezTo>
                  <a:cubicBezTo>
                    <a:pt x="2854" y="524"/>
                    <a:pt x="2772" y="360"/>
                    <a:pt x="2643" y="207"/>
                  </a:cubicBezTo>
                  <a:cubicBezTo>
                    <a:pt x="2509" y="68"/>
                    <a:pt x="2350" y="1"/>
                    <a:pt x="2197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4466825" y="4834650"/>
              <a:ext cx="48450" cy="71125"/>
            </a:xfrm>
            <a:custGeom>
              <a:avLst/>
              <a:gdLst/>
              <a:ahLst/>
              <a:cxnLst/>
              <a:rect l="l" t="t" r="r" b="b"/>
              <a:pathLst>
                <a:path w="1938" h="2845" extrusionOk="0">
                  <a:moveTo>
                    <a:pt x="1324" y="1"/>
                  </a:moveTo>
                  <a:cubicBezTo>
                    <a:pt x="1200" y="1"/>
                    <a:pt x="1066" y="49"/>
                    <a:pt x="940" y="150"/>
                  </a:cubicBezTo>
                  <a:cubicBezTo>
                    <a:pt x="869" y="209"/>
                    <a:pt x="799" y="267"/>
                    <a:pt x="752" y="338"/>
                  </a:cubicBezTo>
                  <a:cubicBezTo>
                    <a:pt x="540" y="690"/>
                    <a:pt x="329" y="1043"/>
                    <a:pt x="129" y="1407"/>
                  </a:cubicBezTo>
                  <a:cubicBezTo>
                    <a:pt x="71" y="1512"/>
                    <a:pt x="47" y="1653"/>
                    <a:pt x="35" y="1783"/>
                  </a:cubicBezTo>
                  <a:cubicBezTo>
                    <a:pt x="0" y="2029"/>
                    <a:pt x="59" y="2264"/>
                    <a:pt x="188" y="2475"/>
                  </a:cubicBezTo>
                  <a:cubicBezTo>
                    <a:pt x="346" y="2708"/>
                    <a:pt x="600" y="2845"/>
                    <a:pt x="868" y="2845"/>
                  </a:cubicBezTo>
                  <a:cubicBezTo>
                    <a:pt x="939" y="2845"/>
                    <a:pt x="1010" y="2836"/>
                    <a:pt x="1081" y="2816"/>
                  </a:cubicBezTo>
                  <a:cubicBezTo>
                    <a:pt x="1492" y="2710"/>
                    <a:pt x="1738" y="2428"/>
                    <a:pt x="1844" y="2029"/>
                  </a:cubicBezTo>
                  <a:cubicBezTo>
                    <a:pt x="1903" y="1818"/>
                    <a:pt x="1914" y="1595"/>
                    <a:pt x="1938" y="1430"/>
                  </a:cubicBezTo>
                  <a:cubicBezTo>
                    <a:pt x="1914" y="1125"/>
                    <a:pt x="1891" y="878"/>
                    <a:pt x="1856" y="632"/>
                  </a:cubicBezTo>
                  <a:cubicBezTo>
                    <a:pt x="1856" y="549"/>
                    <a:pt x="1832" y="467"/>
                    <a:pt x="1809" y="397"/>
                  </a:cubicBezTo>
                  <a:cubicBezTo>
                    <a:pt x="1720" y="139"/>
                    <a:pt x="1535" y="1"/>
                    <a:pt x="1324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4490600" y="4959350"/>
              <a:ext cx="46700" cy="43850"/>
            </a:xfrm>
            <a:custGeom>
              <a:avLst/>
              <a:gdLst/>
              <a:ahLst/>
              <a:cxnLst/>
              <a:rect l="l" t="t" r="r" b="b"/>
              <a:pathLst>
                <a:path w="1868" h="1754" extrusionOk="0">
                  <a:moveTo>
                    <a:pt x="724" y="0"/>
                  </a:moveTo>
                  <a:cubicBezTo>
                    <a:pt x="328" y="0"/>
                    <a:pt x="59" y="244"/>
                    <a:pt x="36" y="612"/>
                  </a:cubicBezTo>
                  <a:cubicBezTo>
                    <a:pt x="0" y="1070"/>
                    <a:pt x="376" y="1598"/>
                    <a:pt x="811" y="1716"/>
                  </a:cubicBezTo>
                  <a:cubicBezTo>
                    <a:pt x="899" y="1740"/>
                    <a:pt x="986" y="1753"/>
                    <a:pt x="1069" y="1753"/>
                  </a:cubicBezTo>
                  <a:cubicBezTo>
                    <a:pt x="1263" y="1753"/>
                    <a:pt x="1442" y="1683"/>
                    <a:pt x="1598" y="1528"/>
                  </a:cubicBezTo>
                  <a:cubicBezTo>
                    <a:pt x="1821" y="1304"/>
                    <a:pt x="1868" y="1023"/>
                    <a:pt x="1762" y="717"/>
                  </a:cubicBezTo>
                  <a:cubicBezTo>
                    <a:pt x="1633" y="318"/>
                    <a:pt x="1198" y="1"/>
                    <a:pt x="752" y="1"/>
                  </a:cubicBezTo>
                  <a:cubicBezTo>
                    <a:pt x="743" y="1"/>
                    <a:pt x="733" y="0"/>
                    <a:pt x="724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33"/>
          <p:cNvGrpSpPr/>
          <p:nvPr/>
        </p:nvGrpSpPr>
        <p:grpSpPr>
          <a:xfrm>
            <a:off x="6376977" y="2696576"/>
            <a:ext cx="890504" cy="930283"/>
            <a:chOff x="6054748" y="2863709"/>
            <a:chExt cx="1012010" cy="1064569"/>
          </a:xfrm>
        </p:grpSpPr>
        <p:grpSp>
          <p:nvGrpSpPr>
            <p:cNvPr id="890" name="Google Shape;890;p33"/>
            <p:cNvGrpSpPr/>
            <p:nvPr/>
          </p:nvGrpSpPr>
          <p:grpSpPr>
            <a:xfrm>
              <a:off x="6054748" y="3303669"/>
              <a:ext cx="651294" cy="624608"/>
              <a:chOff x="3199250" y="3460525"/>
              <a:chExt cx="438700" cy="420725"/>
            </a:xfrm>
          </p:grpSpPr>
          <p:sp>
            <p:nvSpPr>
              <p:cNvPr id="891" name="Google Shape;891;p33"/>
              <p:cNvSpPr/>
              <p:nvPr/>
            </p:nvSpPr>
            <p:spPr>
              <a:xfrm>
                <a:off x="3199250" y="3460525"/>
                <a:ext cx="438700" cy="420725"/>
              </a:xfrm>
              <a:custGeom>
                <a:avLst/>
                <a:gdLst/>
                <a:ahLst/>
                <a:cxnLst/>
                <a:rect l="l" t="t" r="r" b="b"/>
                <a:pathLst>
                  <a:path w="17548" h="16829" extrusionOk="0">
                    <a:moveTo>
                      <a:pt x="9159" y="0"/>
                    </a:moveTo>
                    <a:cubicBezTo>
                      <a:pt x="8678" y="0"/>
                      <a:pt x="8196" y="42"/>
                      <a:pt x="7717" y="126"/>
                    </a:cubicBezTo>
                    <a:cubicBezTo>
                      <a:pt x="3102" y="936"/>
                      <a:pt x="1" y="5329"/>
                      <a:pt x="823" y="9933"/>
                    </a:cubicBezTo>
                    <a:cubicBezTo>
                      <a:pt x="1528" y="13856"/>
                      <a:pt x="4781" y="16580"/>
                      <a:pt x="8610" y="16815"/>
                    </a:cubicBezTo>
                    <a:cubicBezTo>
                      <a:pt x="8775" y="16824"/>
                      <a:pt x="8939" y="16829"/>
                      <a:pt x="9101" y="16829"/>
                    </a:cubicBezTo>
                    <a:cubicBezTo>
                      <a:pt x="10847" y="16829"/>
                      <a:pt x="12444" y="16311"/>
                      <a:pt x="13895" y="15312"/>
                    </a:cubicBezTo>
                    <a:cubicBezTo>
                      <a:pt x="16267" y="13668"/>
                      <a:pt x="17442" y="11366"/>
                      <a:pt x="17548" y="8723"/>
                    </a:cubicBezTo>
                    <a:cubicBezTo>
                      <a:pt x="17548" y="7948"/>
                      <a:pt x="17489" y="7408"/>
                      <a:pt x="17383" y="6879"/>
                    </a:cubicBezTo>
                    <a:cubicBezTo>
                      <a:pt x="17043" y="5200"/>
                      <a:pt x="16303" y="3720"/>
                      <a:pt x="15105" y="2487"/>
                    </a:cubicBezTo>
                    <a:cubicBezTo>
                      <a:pt x="13515" y="868"/>
                      <a:pt x="11356" y="0"/>
                      <a:pt x="9159" y="0"/>
                    </a:cubicBezTo>
                    <a:close/>
                  </a:path>
                </a:pathLst>
              </a:custGeom>
              <a:solidFill>
                <a:srgbClr val="D1A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3462925" y="3525100"/>
                <a:ext cx="118350" cy="138225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5529" extrusionOk="0">
                    <a:moveTo>
                      <a:pt x="1187" y="1"/>
                    </a:moveTo>
                    <a:cubicBezTo>
                      <a:pt x="996" y="1"/>
                      <a:pt x="803" y="32"/>
                      <a:pt x="623" y="103"/>
                    </a:cubicBezTo>
                    <a:cubicBezTo>
                      <a:pt x="189" y="303"/>
                      <a:pt x="1" y="738"/>
                      <a:pt x="177" y="1184"/>
                    </a:cubicBezTo>
                    <a:cubicBezTo>
                      <a:pt x="236" y="1337"/>
                      <a:pt x="330" y="1489"/>
                      <a:pt x="424" y="1630"/>
                    </a:cubicBezTo>
                    <a:cubicBezTo>
                      <a:pt x="588" y="1853"/>
                      <a:pt x="752" y="2065"/>
                      <a:pt x="917" y="2276"/>
                    </a:cubicBezTo>
                    <a:cubicBezTo>
                      <a:pt x="1340" y="2840"/>
                      <a:pt x="1680" y="3439"/>
                      <a:pt x="1892" y="4108"/>
                    </a:cubicBezTo>
                    <a:cubicBezTo>
                      <a:pt x="1950" y="4320"/>
                      <a:pt x="2044" y="4531"/>
                      <a:pt x="2150" y="4719"/>
                    </a:cubicBezTo>
                    <a:cubicBezTo>
                      <a:pt x="2303" y="5013"/>
                      <a:pt x="2538" y="5236"/>
                      <a:pt x="2831" y="5389"/>
                    </a:cubicBezTo>
                    <a:cubicBezTo>
                      <a:pt x="3023" y="5483"/>
                      <a:pt x="3221" y="5528"/>
                      <a:pt x="3415" y="5528"/>
                    </a:cubicBezTo>
                    <a:cubicBezTo>
                      <a:pt x="3801" y="5528"/>
                      <a:pt x="4166" y="5345"/>
                      <a:pt x="4417" y="5001"/>
                    </a:cubicBezTo>
                    <a:cubicBezTo>
                      <a:pt x="4640" y="4707"/>
                      <a:pt x="4734" y="4378"/>
                      <a:pt x="4734" y="4014"/>
                    </a:cubicBezTo>
                    <a:cubicBezTo>
                      <a:pt x="4734" y="3709"/>
                      <a:pt x="4663" y="3415"/>
                      <a:pt x="4558" y="3134"/>
                    </a:cubicBezTo>
                    <a:cubicBezTo>
                      <a:pt x="4311" y="2405"/>
                      <a:pt x="3923" y="1759"/>
                      <a:pt x="3418" y="1196"/>
                    </a:cubicBezTo>
                    <a:cubicBezTo>
                      <a:pt x="3148" y="890"/>
                      <a:pt x="2855" y="632"/>
                      <a:pt x="2526" y="432"/>
                    </a:cubicBezTo>
                    <a:cubicBezTo>
                      <a:pt x="2162" y="209"/>
                      <a:pt x="1786" y="56"/>
                      <a:pt x="1363" y="9"/>
                    </a:cubicBezTo>
                    <a:cubicBezTo>
                      <a:pt x="1305" y="4"/>
                      <a:pt x="1246" y="1"/>
                      <a:pt x="1187" y="1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3529875" y="3687100"/>
                <a:ext cx="52300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163" extrusionOk="0">
                    <a:moveTo>
                      <a:pt x="1069" y="1"/>
                    </a:moveTo>
                    <a:cubicBezTo>
                      <a:pt x="506" y="1"/>
                      <a:pt x="24" y="482"/>
                      <a:pt x="12" y="1081"/>
                    </a:cubicBezTo>
                    <a:cubicBezTo>
                      <a:pt x="1" y="1669"/>
                      <a:pt x="470" y="2162"/>
                      <a:pt x="1046" y="2162"/>
                    </a:cubicBezTo>
                    <a:cubicBezTo>
                      <a:pt x="1053" y="2162"/>
                      <a:pt x="1060" y="2162"/>
                      <a:pt x="1066" y="2162"/>
                    </a:cubicBezTo>
                    <a:cubicBezTo>
                      <a:pt x="1632" y="2162"/>
                      <a:pt x="2091" y="1685"/>
                      <a:pt x="2091" y="1093"/>
                    </a:cubicBezTo>
                    <a:cubicBezTo>
                      <a:pt x="2091" y="506"/>
                      <a:pt x="1633" y="1"/>
                      <a:pt x="1069" y="1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33"/>
            <p:cNvGrpSpPr/>
            <p:nvPr/>
          </p:nvGrpSpPr>
          <p:grpSpPr>
            <a:xfrm>
              <a:off x="6742283" y="2902537"/>
              <a:ext cx="324475" cy="307200"/>
              <a:chOff x="3796475" y="3834150"/>
              <a:chExt cx="324475" cy="307200"/>
            </a:xfrm>
          </p:grpSpPr>
          <p:sp>
            <p:nvSpPr>
              <p:cNvPr id="895" name="Google Shape;895;p33"/>
              <p:cNvSpPr/>
              <p:nvPr/>
            </p:nvSpPr>
            <p:spPr>
              <a:xfrm>
                <a:off x="3796475" y="3834150"/>
                <a:ext cx="324475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979" h="12288" extrusionOk="0">
                    <a:moveTo>
                      <a:pt x="6649" y="0"/>
                    </a:moveTo>
                    <a:cubicBezTo>
                      <a:pt x="6155" y="0"/>
                      <a:pt x="5654" y="62"/>
                      <a:pt x="5157" y="191"/>
                    </a:cubicBezTo>
                    <a:cubicBezTo>
                      <a:pt x="1821" y="1048"/>
                      <a:pt x="1" y="4219"/>
                      <a:pt x="611" y="7308"/>
                    </a:cubicBezTo>
                    <a:cubicBezTo>
                      <a:pt x="1140" y="10033"/>
                      <a:pt x="3524" y="12241"/>
                      <a:pt x="6824" y="12288"/>
                    </a:cubicBezTo>
                    <a:cubicBezTo>
                      <a:pt x="8011" y="12276"/>
                      <a:pt x="9232" y="11889"/>
                      <a:pt x="10301" y="11066"/>
                    </a:cubicBezTo>
                    <a:cubicBezTo>
                      <a:pt x="12039" y="9728"/>
                      <a:pt x="12979" y="7355"/>
                      <a:pt x="12626" y="5159"/>
                    </a:cubicBezTo>
                    <a:cubicBezTo>
                      <a:pt x="12126" y="2047"/>
                      <a:pt x="9494" y="0"/>
                      <a:pt x="6649" y="0"/>
                    </a:cubicBezTo>
                    <a:close/>
                  </a:path>
                </a:pathLst>
              </a:custGeom>
              <a:solidFill>
                <a:srgbClr val="292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3982050" y="3892650"/>
                <a:ext cx="89875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786" extrusionOk="0">
                    <a:moveTo>
                      <a:pt x="870" y="0"/>
                    </a:moveTo>
                    <a:cubicBezTo>
                      <a:pt x="729" y="35"/>
                      <a:pt x="576" y="47"/>
                      <a:pt x="435" y="106"/>
                    </a:cubicBezTo>
                    <a:cubicBezTo>
                      <a:pt x="118" y="223"/>
                      <a:pt x="0" y="540"/>
                      <a:pt x="141" y="846"/>
                    </a:cubicBezTo>
                    <a:cubicBezTo>
                      <a:pt x="188" y="963"/>
                      <a:pt x="271" y="1081"/>
                      <a:pt x="353" y="1175"/>
                    </a:cubicBezTo>
                    <a:cubicBezTo>
                      <a:pt x="752" y="1597"/>
                      <a:pt x="1046" y="2091"/>
                      <a:pt x="1281" y="2619"/>
                    </a:cubicBezTo>
                    <a:cubicBezTo>
                      <a:pt x="1363" y="2807"/>
                      <a:pt x="1457" y="2995"/>
                      <a:pt x="1562" y="3183"/>
                    </a:cubicBezTo>
                    <a:cubicBezTo>
                      <a:pt x="1680" y="3371"/>
                      <a:pt x="1833" y="3535"/>
                      <a:pt x="2032" y="3641"/>
                    </a:cubicBezTo>
                    <a:cubicBezTo>
                      <a:pt x="2204" y="3739"/>
                      <a:pt x="2384" y="3786"/>
                      <a:pt x="2558" y="3786"/>
                    </a:cubicBezTo>
                    <a:cubicBezTo>
                      <a:pt x="2947" y="3786"/>
                      <a:pt x="3307" y="3556"/>
                      <a:pt x="3477" y="3159"/>
                    </a:cubicBezTo>
                    <a:cubicBezTo>
                      <a:pt x="3571" y="2925"/>
                      <a:pt x="3594" y="2678"/>
                      <a:pt x="3559" y="2420"/>
                    </a:cubicBezTo>
                    <a:cubicBezTo>
                      <a:pt x="3512" y="2091"/>
                      <a:pt x="3395" y="1797"/>
                      <a:pt x="3207" y="1527"/>
                    </a:cubicBezTo>
                    <a:cubicBezTo>
                      <a:pt x="2831" y="975"/>
                      <a:pt x="2338" y="552"/>
                      <a:pt x="1750" y="247"/>
                    </a:cubicBezTo>
                    <a:cubicBezTo>
                      <a:pt x="1469" y="106"/>
                      <a:pt x="1187" y="24"/>
                      <a:pt x="870" y="0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33"/>
            <p:cNvGrpSpPr/>
            <p:nvPr/>
          </p:nvGrpSpPr>
          <p:grpSpPr>
            <a:xfrm>
              <a:off x="6219912" y="2863709"/>
              <a:ext cx="222265" cy="210463"/>
              <a:chOff x="3796475" y="3834150"/>
              <a:chExt cx="324475" cy="307200"/>
            </a:xfrm>
          </p:grpSpPr>
          <p:sp>
            <p:nvSpPr>
              <p:cNvPr id="898" name="Google Shape;898;p33"/>
              <p:cNvSpPr/>
              <p:nvPr/>
            </p:nvSpPr>
            <p:spPr>
              <a:xfrm>
                <a:off x="3796475" y="3834150"/>
                <a:ext cx="324475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979" h="12288" extrusionOk="0">
                    <a:moveTo>
                      <a:pt x="6649" y="0"/>
                    </a:moveTo>
                    <a:cubicBezTo>
                      <a:pt x="6155" y="0"/>
                      <a:pt x="5654" y="62"/>
                      <a:pt x="5157" y="191"/>
                    </a:cubicBezTo>
                    <a:cubicBezTo>
                      <a:pt x="1821" y="1048"/>
                      <a:pt x="1" y="4219"/>
                      <a:pt x="611" y="7308"/>
                    </a:cubicBezTo>
                    <a:cubicBezTo>
                      <a:pt x="1140" y="10033"/>
                      <a:pt x="3524" y="12241"/>
                      <a:pt x="6824" y="12288"/>
                    </a:cubicBezTo>
                    <a:cubicBezTo>
                      <a:pt x="8011" y="12276"/>
                      <a:pt x="9232" y="11889"/>
                      <a:pt x="10301" y="11066"/>
                    </a:cubicBezTo>
                    <a:cubicBezTo>
                      <a:pt x="12039" y="9728"/>
                      <a:pt x="12979" y="7355"/>
                      <a:pt x="12626" y="5159"/>
                    </a:cubicBezTo>
                    <a:cubicBezTo>
                      <a:pt x="12126" y="2047"/>
                      <a:pt x="9494" y="0"/>
                      <a:pt x="66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3982050" y="3892650"/>
                <a:ext cx="89875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786" extrusionOk="0">
                    <a:moveTo>
                      <a:pt x="870" y="0"/>
                    </a:moveTo>
                    <a:cubicBezTo>
                      <a:pt x="729" y="35"/>
                      <a:pt x="576" y="47"/>
                      <a:pt x="435" y="106"/>
                    </a:cubicBezTo>
                    <a:cubicBezTo>
                      <a:pt x="118" y="223"/>
                      <a:pt x="0" y="540"/>
                      <a:pt x="141" y="846"/>
                    </a:cubicBezTo>
                    <a:cubicBezTo>
                      <a:pt x="188" y="963"/>
                      <a:pt x="271" y="1081"/>
                      <a:pt x="353" y="1175"/>
                    </a:cubicBezTo>
                    <a:cubicBezTo>
                      <a:pt x="752" y="1597"/>
                      <a:pt x="1046" y="2091"/>
                      <a:pt x="1281" y="2619"/>
                    </a:cubicBezTo>
                    <a:cubicBezTo>
                      <a:pt x="1363" y="2807"/>
                      <a:pt x="1457" y="2995"/>
                      <a:pt x="1562" y="3183"/>
                    </a:cubicBezTo>
                    <a:cubicBezTo>
                      <a:pt x="1680" y="3371"/>
                      <a:pt x="1833" y="3535"/>
                      <a:pt x="2032" y="3641"/>
                    </a:cubicBezTo>
                    <a:cubicBezTo>
                      <a:pt x="2204" y="3739"/>
                      <a:pt x="2384" y="3786"/>
                      <a:pt x="2558" y="3786"/>
                    </a:cubicBezTo>
                    <a:cubicBezTo>
                      <a:pt x="2947" y="3786"/>
                      <a:pt x="3307" y="3556"/>
                      <a:pt x="3477" y="3159"/>
                    </a:cubicBezTo>
                    <a:cubicBezTo>
                      <a:pt x="3571" y="2925"/>
                      <a:pt x="3594" y="2678"/>
                      <a:pt x="3559" y="2420"/>
                    </a:cubicBezTo>
                    <a:cubicBezTo>
                      <a:pt x="3512" y="2091"/>
                      <a:pt x="3395" y="1797"/>
                      <a:pt x="3207" y="1527"/>
                    </a:cubicBezTo>
                    <a:cubicBezTo>
                      <a:pt x="2831" y="975"/>
                      <a:pt x="2338" y="552"/>
                      <a:pt x="1750" y="247"/>
                    </a:cubicBezTo>
                    <a:cubicBezTo>
                      <a:pt x="1469" y="106"/>
                      <a:pt x="1187" y="24"/>
                      <a:pt x="870" y="0"/>
                    </a:cubicBezTo>
                    <a:close/>
                  </a:path>
                </a:pathLst>
              </a:custGeom>
              <a:solidFill>
                <a:srgbClr val="F1E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0" name="Google Shape;900;p33"/>
          <p:cNvGrpSpPr/>
          <p:nvPr/>
        </p:nvGrpSpPr>
        <p:grpSpPr>
          <a:xfrm rot="3581812">
            <a:off x="269946" y="712907"/>
            <a:ext cx="586136" cy="609209"/>
            <a:chOff x="1195025" y="3395850"/>
            <a:chExt cx="409625" cy="425750"/>
          </a:xfrm>
        </p:grpSpPr>
        <p:sp>
          <p:nvSpPr>
            <p:cNvPr id="901" name="Google Shape;901;p33"/>
            <p:cNvSpPr/>
            <p:nvPr/>
          </p:nvSpPr>
          <p:spPr>
            <a:xfrm>
              <a:off x="1207350" y="3406125"/>
              <a:ext cx="386725" cy="405200"/>
            </a:xfrm>
            <a:custGeom>
              <a:avLst/>
              <a:gdLst/>
              <a:ahLst/>
              <a:cxnLst/>
              <a:rect l="l" t="t" r="r" b="b"/>
              <a:pathLst>
                <a:path w="15469" h="16208" extrusionOk="0">
                  <a:moveTo>
                    <a:pt x="11499" y="0"/>
                  </a:moveTo>
                  <a:cubicBezTo>
                    <a:pt x="11416" y="0"/>
                    <a:pt x="11334" y="12"/>
                    <a:pt x="11252" y="12"/>
                  </a:cubicBezTo>
                  <a:cubicBezTo>
                    <a:pt x="10160" y="82"/>
                    <a:pt x="9208" y="540"/>
                    <a:pt x="8421" y="1398"/>
                  </a:cubicBezTo>
                  <a:cubicBezTo>
                    <a:pt x="8316" y="1503"/>
                    <a:pt x="8222" y="1621"/>
                    <a:pt x="8116" y="1727"/>
                  </a:cubicBezTo>
                  <a:cubicBezTo>
                    <a:pt x="8046" y="1809"/>
                    <a:pt x="7987" y="1879"/>
                    <a:pt x="7916" y="1950"/>
                  </a:cubicBezTo>
                  <a:cubicBezTo>
                    <a:pt x="7916" y="1950"/>
                    <a:pt x="4804" y="5403"/>
                    <a:pt x="4769" y="5450"/>
                  </a:cubicBezTo>
                  <a:lnTo>
                    <a:pt x="4663" y="5567"/>
                  </a:lnTo>
                  <a:lnTo>
                    <a:pt x="4663" y="5579"/>
                  </a:lnTo>
                  <a:cubicBezTo>
                    <a:pt x="4463" y="5802"/>
                    <a:pt x="3982" y="6354"/>
                    <a:pt x="3583" y="6812"/>
                  </a:cubicBezTo>
                  <a:cubicBezTo>
                    <a:pt x="3195" y="7247"/>
                    <a:pt x="2807" y="7693"/>
                    <a:pt x="2573" y="7951"/>
                  </a:cubicBezTo>
                  <a:cubicBezTo>
                    <a:pt x="2432" y="8116"/>
                    <a:pt x="2291" y="8268"/>
                    <a:pt x="2161" y="8433"/>
                  </a:cubicBezTo>
                  <a:cubicBezTo>
                    <a:pt x="1797" y="8832"/>
                    <a:pt x="1433" y="9255"/>
                    <a:pt x="1081" y="9678"/>
                  </a:cubicBezTo>
                  <a:cubicBezTo>
                    <a:pt x="564" y="10300"/>
                    <a:pt x="259" y="11028"/>
                    <a:pt x="153" y="11839"/>
                  </a:cubicBezTo>
                  <a:cubicBezTo>
                    <a:pt x="0" y="13025"/>
                    <a:pt x="400" y="14740"/>
                    <a:pt x="2032" y="15679"/>
                  </a:cubicBezTo>
                  <a:cubicBezTo>
                    <a:pt x="2631" y="16020"/>
                    <a:pt x="3324" y="16208"/>
                    <a:pt x="4029" y="16208"/>
                  </a:cubicBezTo>
                  <a:cubicBezTo>
                    <a:pt x="4875" y="16208"/>
                    <a:pt x="5720" y="15938"/>
                    <a:pt x="6401" y="15468"/>
                  </a:cubicBezTo>
                  <a:cubicBezTo>
                    <a:pt x="6777" y="15210"/>
                    <a:pt x="7083" y="14881"/>
                    <a:pt x="7329" y="14599"/>
                  </a:cubicBezTo>
                  <a:cubicBezTo>
                    <a:pt x="8445" y="13366"/>
                    <a:pt x="13824" y="7317"/>
                    <a:pt x="14400" y="6648"/>
                  </a:cubicBezTo>
                  <a:cubicBezTo>
                    <a:pt x="14623" y="6401"/>
                    <a:pt x="14799" y="6119"/>
                    <a:pt x="14963" y="5802"/>
                  </a:cubicBezTo>
                  <a:cubicBezTo>
                    <a:pt x="15327" y="5109"/>
                    <a:pt x="15468" y="4381"/>
                    <a:pt x="15410" y="3641"/>
                  </a:cubicBezTo>
                  <a:cubicBezTo>
                    <a:pt x="15233" y="1539"/>
                    <a:pt x="13589" y="0"/>
                    <a:pt x="11499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195025" y="3395850"/>
              <a:ext cx="409625" cy="425750"/>
            </a:xfrm>
            <a:custGeom>
              <a:avLst/>
              <a:gdLst/>
              <a:ahLst/>
              <a:cxnLst/>
              <a:rect l="l" t="t" r="r" b="b"/>
              <a:pathLst>
                <a:path w="16385" h="17030" extrusionOk="0">
                  <a:moveTo>
                    <a:pt x="11992" y="834"/>
                  </a:moveTo>
                  <a:cubicBezTo>
                    <a:pt x="13730" y="834"/>
                    <a:pt x="15315" y="2079"/>
                    <a:pt x="15480" y="4087"/>
                  </a:cubicBezTo>
                  <a:cubicBezTo>
                    <a:pt x="15538" y="4768"/>
                    <a:pt x="15398" y="5414"/>
                    <a:pt x="15092" y="6025"/>
                  </a:cubicBezTo>
                  <a:cubicBezTo>
                    <a:pt x="14951" y="6295"/>
                    <a:pt x="14787" y="6554"/>
                    <a:pt x="14575" y="6788"/>
                  </a:cubicBezTo>
                  <a:cubicBezTo>
                    <a:pt x="14000" y="7458"/>
                    <a:pt x="8609" y="13506"/>
                    <a:pt x="7517" y="14740"/>
                  </a:cubicBezTo>
                  <a:cubicBezTo>
                    <a:pt x="7258" y="15033"/>
                    <a:pt x="6977" y="15303"/>
                    <a:pt x="6659" y="15538"/>
                  </a:cubicBezTo>
                  <a:cubicBezTo>
                    <a:pt x="6025" y="15973"/>
                    <a:pt x="5274" y="16196"/>
                    <a:pt x="4522" y="16196"/>
                  </a:cubicBezTo>
                  <a:cubicBezTo>
                    <a:pt x="3899" y="16196"/>
                    <a:pt x="3277" y="16043"/>
                    <a:pt x="2737" y="15726"/>
                  </a:cubicBezTo>
                  <a:cubicBezTo>
                    <a:pt x="1410" y="14963"/>
                    <a:pt x="905" y="13518"/>
                    <a:pt x="1057" y="12309"/>
                  </a:cubicBezTo>
                  <a:cubicBezTo>
                    <a:pt x="1151" y="11580"/>
                    <a:pt x="1433" y="10923"/>
                    <a:pt x="1903" y="10359"/>
                  </a:cubicBezTo>
                  <a:cubicBezTo>
                    <a:pt x="2384" y="9772"/>
                    <a:pt x="2889" y="9208"/>
                    <a:pt x="3383" y="8644"/>
                  </a:cubicBezTo>
                  <a:cubicBezTo>
                    <a:pt x="3970" y="7963"/>
                    <a:pt x="5567" y="6154"/>
                    <a:pt x="5567" y="6131"/>
                  </a:cubicBezTo>
                  <a:cubicBezTo>
                    <a:pt x="5626" y="6072"/>
                    <a:pt x="7716" y="3758"/>
                    <a:pt x="8727" y="2643"/>
                  </a:cubicBezTo>
                  <a:cubicBezTo>
                    <a:pt x="8891" y="2466"/>
                    <a:pt x="9055" y="2267"/>
                    <a:pt x="9220" y="2091"/>
                  </a:cubicBezTo>
                  <a:cubicBezTo>
                    <a:pt x="9913" y="1351"/>
                    <a:pt x="10758" y="904"/>
                    <a:pt x="11780" y="846"/>
                  </a:cubicBezTo>
                  <a:cubicBezTo>
                    <a:pt x="11851" y="834"/>
                    <a:pt x="11921" y="834"/>
                    <a:pt x="11992" y="834"/>
                  </a:cubicBezTo>
                  <a:close/>
                  <a:moveTo>
                    <a:pt x="11721" y="0"/>
                  </a:moveTo>
                  <a:cubicBezTo>
                    <a:pt x="10523" y="82"/>
                    <a:pt x="9466" y="587"/>
                    <a:pt x="8609" y="1515"/>
                  </a:cubicBezTo>
                  <a:cubicBezTo>
                    <a:pt x="8503" y="1633"/>
                    <a:pt x="8398" y="1750"/>
                    <a:pt x="8292" y="1867"/>
                  </a:cubicBezTo>
                  <a:cubicBezTo>
                    <a:pt x="8233" y="1938"/>
                    <a:pt x="8163" y="2008"/>
                    <a:pt x="8104" y="2079"/>
                  </a:cubicBezTo>
                  <a:lnTo>
                    <a:pt x="7376" y="2877"/>
                  </a:lnTo>
                  <a:cubicBezTo>
                    <a:pt x="6025" y="4381"/>
                    <a:pt x="4992" y="5532"/>
                    <a:pt x="4945" y="5579"/>
                  </a:cubicBezTo>
                  <a:lnTo>
                    <a:pt x="4733" y="5814"/>
                  </a:lnTo>
                  <a:lnTo>
                    <a:pt x="4733" y="5825"/>
                  </a:lnTo>
                  <a:cubicBezTo>
                    <a:pt x="4498" y="6096"/>
                    <a:pt x="4099" y="6554"/>
                    <a:pt x="3747" y="6953"/>
                  </a:cubicBezTo>
                  <a:cubicBezTo>
                    <a:pt x="3371" y="7387"/>
                    <a:pt x="2983" y="7822"/>
                    <a:pt x="2748" y="8092"/>
                  </a:cubicBezTo>
                  <a:cubicBezTo>
                    <a:pt x="2608" y="8257"/>
                    <a:pt x="2467" y="8409"/>
                    <a:pt x="2326" y="8574"/>
                  </a:cubicBezTo>
                  <a:cubicBezTo>
                    <a:pt x="1973" y="8973"/>
                    <a:pt x="1609" y="9396"/>
                    <a:pt x="1257" y="9819"/>
                  </a:cubicBezTo>
                  <a:cubicBezTo>
                    <a:pt x="693" y="10500"/>
                    <a:pt x="341" y="11298"/>
                    <a:pt x="223" y="12203"/>
                  </a:cubicBezTo>
                  <a:cubicBezTo>
                    <a:pt x="0" y="13929"/>
                    <a:pt x="822" y="15597"/>
                    <a:pt x="2326" y="16454"/>
                  </a:cubicBezTo>
                  <a:cubicBezTo>
                    <a:pt x="2983" y="16830"/>
                    <a:pt x="3747" y="17030"/>
                    <a:pt x="4522" y="17030"/>
                  </a:cubicBezTo>
                  <a:cubicBezTo>
                    <a:pt x="5461" y="17030"/>
                    <a:pt x="6366" y="16748"/>
                    <a:pt x="7129" y="16220"/>
                  </a:cubicBezTo>
                  <a:cubicBezTo>
                    <a:pt x="7540" y="15938"/>
                    <a:pt x="7869" y="15597"/>
                    <a:pt x="8139" y="15292"/>
                  </a:cubicBezTo>
                  <a:cubicBezTo>
                    <a:pt x="9255" y="14047"/>
                    <a:pt x="14634" y="8010"/>
                    <a:pt x="15221" y="7329"/>
                  </a:cubicBezTo>
                  <a:cubicBezTo>
                    <a:pt x="15456" y="7059"/>
                    <a:pt x="15656" y="6753"/>
                    <a:pt x="15832" y="6401"/>
                  </a:cubicBezTo>
                  <a:cubicBezTo>
                    <a:pt x="16220" y="5637"/>
                    <a:pt x="16384" y="4839"/>
                    <a:pt x="16314" y="4017"/>
                  </a:cubicBezTo>
                  <a:cubicBezTo>
                    <a:pt x="16126" y="1691"/>
                    <a:pt x="14305" y="0"/>
                    <a:pt x="11992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217625" y="3550000"/>
              <a:ext cx="250475" cy="250775"/>
            </a:xfrm>
            <a:custGeom>
              <a:avLst/>
              <a:gdLst/>
              <a:ahLst/>
              <a:cxnLst/>
              <a:rect l="l" t="t" r="r" b="b"/>
              <a:pathLst>
                <a:path w="10019" h="10031" extrusionOk="0">
                  <a:moveTo>
                    <a:pt x="4640" y="0"/>
                  </a:moveTo>
                  <a:cubicBezTo>
                    <a:pt x="4511" y="153"/>
                    <a:pt x="4381" y="294"/>
                    <a:pt x="4252" y="435"/>
                  </a:cubicBezTo>
                  <a:cubicBezTo>
                    <a:pt x="3665" y="1116"/>
                    <a:pt x="3066" y="1797"/>
                    <a:pt x="2479" y="2478"/>
                  </a:cubicBezTo>
                  <a:cubicBezTo>
                    <a:pt x="1985" y="3042"/>
                    <a:pt x="1480" y="3606"/>
                    <a:pt x="999" y="4193"/>
                  </a:cubicBezTo>
                  <a:cubicBezTo>
                    <a:pt x="529" y="4757"/>
                    <a:pt x="247" y="5414"/>
                    <a:pt x="153" y="6143"/>
                  </a:cubicBezTo>
                  <a:cubicBezTo>
                    <a:pt x="1" y="7352"/>
                    <a:pt x="506" y="8797"/>
                    <a:pt x="1833" y="9560"/>
                  </a:cubicBezTo>
                  <a:cubicBezTo>
                    <a:pt x="2378" y="9875"/>
                    <a:pt x="2998" y="10030"/>
                    <a:pt x="3621" y="10030"/>
                  </a:cubicBezTo>
                  <a:cubicBezTo>
                    <a:pt x="4369" y="10030"/>
                    <a:pt x="5122" y="9808"/>
                    <a:pt x="5755" y="9372"/>
                  </a:cubicBezTo>
                  <a:cubicBezTo>
                    <a:pt x="6073" y="9137"/>
                    <a:pt x="6354" y="8867"/>
                    <a:pt x="6613" y="8574"/>
                  </a:cubicBezTo>
                  <a:cubicBezTo>
                    <a:pt x="7705" y="7340"/>
                    <a:pt x="8809" y="6119"/>
                    <a:pt x="9913" y="4886"/>
                  </a:cubicBezTo>
                  <a:cubicBezTo>
                    <a:pt x="9948" y="4851"/>
                    <a:pt x="9984" y="4815"/>
                    <a:pt x="10019" y="4768"/>
                  </a:cubicBezTo>
                  <a:cubicBezTo>
                    <a:pt x="8222" y="3183"/>
                    <a:pt x="6448" y="1597"/>
                    <a:pt x="464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334200" y="3416800"/>
              <a:ext cx="249300" cy="252125"/>
            </a:xfrm>
            <a:custGeom>
              <a:avLst/>
              <a:gdLst/>
              <a:ahLst/>
              <a:cxnLst/>
              <a:rect l="l" t="t" r="r" b="b"/>
              <a:pathLst>
                <a:path w="9972" h="10085" extrusionOk="0">
                  <a:moveTo>
                    <a:pt x="6446" y="0"/>
                  </a:moveTo>
                  <a:cubicBezTo>
                    <a:pt x="6369" y="0"/>
                    <a:pt x="6291" y="3"/>
                    <a:pt x="6213" y="8"/>
                  </a:cubicBezTo>
                  <a:cubicBezTo>
                    <a:pt x="5191" y="66"/>
                    <a:pt x="4346" y="513"/>
                    <a:pt x="3653" y="1253"/>
                  </a:cubicBezTo>
                  <a:cubicBezTo>
                    <a:pt x="3488" y="1429"/>
                    <a:pt x="3324" y="1628"/>
                    <a:pt x="3160" y="1805"/>
                  </a:cubicBezTo>
                  <a:cubicBezTo>
                    <a:pt x="2149" y="2920"/>
                    <a:pt x="1139" y="4036"/>
                    <a:pt x="129" y="5152"/>
                  </a:cubicBezTo>
                  <a:cubicBezTo>
                    <a:pt x="94" y="5199"/>
                    <a:pt x="59" y="5234"/>
                    <a:pt x="0" y="5293"/>
                  </a:cubicBezTo>
                  <a:cubicBezTo>
                    <a:pt x="1797" y="6902"/>
                    <a:pt x="3582" y="8487"/>
                    <a:pt x="5368" y="10085"/>
                  </a:cubicBezTo>
                  <a:cubicBezTo>
                    <a:pt x="5415" y="10038"/>
                    <a:pt x="5450" y="10014"/>
                    <a:pt x="5473" y="9979"/>
                  </a:cubicBezTo>
                  <a:cubicBezTo>
                    <a:pt x="5767" y="9650"/>
                    <a:pt x="6072" y="9333"/>
                    <a:pt x="6354" y="9004"/>
                  </a:cubicBezTo>
                  <a:cubicBezTo>
                    <a:pt x="6671" y="8664"/>
                    <a:pt x="6977" y="8311"/>
                    <a:pt x="7282" y="7959"/>
                  </a:cubicBezTo>
                  <a:cubicBezTo>
                    <a:pt x="7857" y="7289"/>
                    <a:pt x="8433" y="6620"/>
                    <a:pt x="9008" y="5950"/>
                  </a:cubicBezTo>
                  <a:cubicBezTo>
                    <a:pt x="9220" y="5716"/>
                    <a:pt x="9384" y="5457"/>
                    <a:pt x="9525" y="5187"/>
                  </a:cubicBezTo>
                  <a:cubicBezTo>
                    <a:pt x="9831" y="4576"/>
                    <a:pt x="9971" y="3930"/>
                    <a:pt x="9913" y="3249"/>
                  </a:cubicBezTo>
                  <a:cubicBezTo>
                    <a:pt x="9744" y="1237"/>
                    <a:pt x="8167" y="0"/>
                    <a:pt x="64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349275" y="3660225"/>
              <a:ext cx="68850" cy="75775"/>
            </a:xfrm>
            <a:custGeom>
              <a:avLst/>
              <a:gdLst/>
              <a:ahLst/>
              <a:cxnLst/>
              <a:rect l="l" t="t" r="r" b="b"/>
              <a:pathLst>
                <a:path w="2754" h="3031" extrusionOk="0">
                  <a:moveTo>
                    <a:pt x="2196" y="1"/>
                  </a:moveTo>
                  <a:cubicBezTo>
                    <a:pt x="2149" y="1"/>
                    <a:pt x="2101" y="6"/>
                    <a:pt x="2052" y="19"/>
                  </a:cubicBezTo>
                  <a:cubicBezTo>
                    <a:pt x="1946" y="42"/>
                    <a:pt x="1840" y="89"/>
                    <a:pt x="1758" y="148"/>
                  </a:cubicBezTo>
                  <a:cubicBezTo>
                    <a:pt x="1652" y="218"/>
                    <a:pt x="1546" y="301"/>
                    <a:pt x="1453" y="383"/>
                  </a:cubicBezTo>
                  <a:cubicBezTo>
                    <a:pt x="1218" y="606"/>
                    <a:pt x="971" y="841"/>
                    <a:pt x="736" y="1064"/>
                  </a:cubicBezTo>
                  <a:cubicBezTo>
                    <a:pt x="736" y="1076"/>
                    <a:pt x="736" y="1076"/>
                    <a:pt x="736" y="1076"/>
                  </a:cubicBezTo>
                  <a:cubicBezTo>
                    <a:pt x="630" y="1205"/>
                    <a:pt x="513" y="1334"/>
                    <a:pt x="395" y="1463"/>
                  </a:cubicBezTo>
                  <a:cubicBezTo>
                    <a:pt x="337" y="1522"/>
                    <a:pt x="290" y="1604"/>
                    <a:pt x="243" y="1675"/>
                  </a:cubicBezTo>
                  <a:cubicBezTo>
                    <a:pt x="114" y="1851"/>
                    <a:pt x="31" y="2051"/>
                    <a:pt x="20" y="2274"/>
                  </a:cubicBezTo>
                  <a:cubicBezTo>
                    <a:pt x="0" y="2705"/>
                    <a:pt x="324" y="3030"/>
                    <a:pt x="719" y="3030"/>
                  </a:cubicBezTo>
                  <a:cubicBezTo>
                    <a:pt x="797" y="3030"/>
                    <a:pt x="878" y="3017"/>
                    <a:pt x="959" y="2990"/>
                  </a:cubicBezTo>
                  <a:cubicBezTo>
                    <a:pt x="1112" y="2943"/>
                    <a:pt x="1241" y="2873"/>
                    <a:pt x="1347" y="2755"/>
                  </a:cubicBezTo>
                  <a:cubicBezTo>
                    <a:pt x="1441" y="2673"/>
                    <a:pt x="1523" y="2579"/>
                    <a:pt x="1605" y="2473"/>
                  </a:cubicBezTo>
                  <a:cubicBezTo>
                    <a:pt x="1793" y="2227"/>
                    <a:pt x="1981" y="1968"/>
                    <a:pt x="2157" y="1710"/>
                  </a:cubicBezTo>
                  <a:cubicBezTo>
                    <a:pt x="2310" y="1487"/>
                    <a:pt x="2451" y="1264"/>
                    <a:pt x="2592" y="1029"/>
                  </a:cubicBezTo>
                  <a:cubicBezTo>
                    <a:pt x="2674" y="900"/>
                    <a:pt x="2721" y="759"/>
                    <a:pt x="2733" y="606"/>
                  </a:cubicBezTo>
                  <a:cubicBezTo>
                    <a:pt x="2753" y="259"/>
                    <a:pt x="2507" y="1"/>
                    <a:pt x="219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 rot="7375560">
            <a:off x="781244" y="199409"/>
            <a:ext cx="719338" cy="438693"/>
            <a:chOff x="910500" y="3033500"/>
            <a:chExt cx="502700" cy="306575"/>
          </a:xfrm>
        </p:grpSpPr>
        <p:sp>
          <p:nvSpPr>
            <p:cNvPr id="907" name="Google Shape;907;p33"/>
            <p:cNvSpPr/>
            <p:nvPr/>
          </p:nvSpPr>
          <p:spPr>
            <a:xfrm>
              <a:off x="922250" y="3043800"/>
              <a:ext cx="480075" cy="286000"/>
            </a:xfrm>
            <a:custGeom>
              <a:avLst/>
              <a:gdLst/>
              <a:ahLst/>
              <a:cxnLst/>
              <a:rect l="l" t="t" r="r" b="b"/>
              <a:pathLst>
                <a:path w="19203" h="11440" extrusionOk="0">
                  <a:moveTo>
                    <a:pt x="4546" y="0"/>
                  </a:moveTo>
                  <a:cubicBezTo>
                    <a:pt x="3876" y="0"/>
                    <a:pt x="3254" y="153"/>
                    <a:pt x="2690" y="458"/>
                  </a:cubicBezTo>
                  <a:cubicBezTo>
                    <a:pt x="740" y="1492"/>
                    <a:pt x="0" y="3747"/>
                    <a:pt x="987" y="5696"/>
                  </a:cubicBezTo>
                  <a:cubicBezTo>
                    <a:pt x="1480" y="6671"/>
                    <a:pt x="2279" y="7376"/>
                    <a:pt x="3371" y="7763"/>
                  </a:cubicBezTo>
                  <a:cubicBezTo>
                    <a:pt x="3512" y="7822"/>
                    <a:pt x="3665" y="7869"/>
                    <a:pt x="3806" y="7916"/>
                  </a:cubicBezTo>
                  <a:cubicBezTo>
                    <a:pt x="3900" y="7940"/>
                    <a:pt x="3994" y="7975"/>
                    <a:pt x="4076" y="8010"/>
                  </a:cubicBezTo>
                  <a:lnTo>
                    <a:pt x="8597" y="9560"/>
                  </a:lnTo>
                  <a:lnTo>
                    <a:pt x="8609" y="9560"/>
                  </a:lnTo>
                  <a:cubicBezTo>
                    <a:pt x="8809" y="9619"/>
                    <a:pt x="9608" y="9889"/>
                    <a:pt x="10265" y="10101"/>
                  </a:cubicBezTo>
                  <a:cubicBezTo>
                    <a:pt x="10817" y="10277"/>
                    <a:pt x="11369" y="10453"/>
                    <a:pt x="11698" y="10570"/>
                  </a:cubicBezTo>
                  <a:cubicBezTo>
                    <a:pt x="11898" y="10629"/>
                    <a:pt x="12097" y="10700"/>
                    <a:pt x="12309" y="10758"/>
                  </a:cubicBezTo>
                  <a:cubicBezTo>
                    <a:pt x="12814" y="10934"/>
                    <a:pt x="13342" y="11099"/>
                    <a:pt x="13871" y="11263"/>
                  </a:cubicBezTo>
                  <a:cubicBezTo>
                    <a:pt x="14258" y="11381"/>
                    <a:pt x="14658" y="11439"/>
                    <a:pt x="15057" y="11439"/>
                  </a:cubicBezTo>
                  <a:cubicBezTo>
                    <a:pt x="15445" y="11439"/>
                    <a:pt x="15832" y="11381"/>
                    <a:pt x="16220" y="11275"/>
                  </a:cubicBezTo>
                  <a:cubicBezTo>
                    <a:pt x="17371" y="10946"/>
                    <a:pt x="18792" y="9901"/>
                    <a:pt x="19015" y="8022"/>
                  </a:cubicBezTo>
                  <a:cubicBezTo>
                    <a:pt x="19203" y="6483"/>
                    <a:pt x="18451" y="4945"/>
                    <a:pt x="17101" y="4099"/>
                  </a:cubicBezTo>
                  <a:cubicBezTo>
                    <a:pt x="16713" y="3852"/>
                    <a:pt x="16302" y="3700"/>
                    <a:pt x="15938" y="3570"/>
                  </a:cubicBezTo>
                  <a:cubicBezTo>
                    <a:pt x="14364" y="3042"/>
                    <a:pt x="6683" y="458"/>
                    <a:pt x="5849" y="200"/>
                  </a:cubicBezTo>
                  <a:cubicBezTo>
                    <a:pt x="5532" y="94"/>
                    <a:pt x="5203" y="35"/>
                    <a:pt x="4851" y="12"/>
                  </a:cubicBezTo>
                  <a:cubicBezTo>
                    <a:pt x="4745" y="0"/>
                    <a:pt x="4639" y="0"/>
                    <a:pt x="45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910500" y="3033500"/>
              <a:ext cx="502700" cy="306575"/>
            </a:xfrm>
            <a:custGeom>
              <a:avLst/>
              <a:gdLst/>
              <a:ahLst/>
              <a:cxnLst/>
              <a:rect l="l" t="t" r="r" b="b"/>
              <a:pathLst>
                <a:path w="20108" h="12263" extrusionOk="0">
                  <a:moveTo>
                    <a:pt x="5016" y="835"/>
                  </a:moveTo>
                  <a:cubicBezTo>
                    <a:pt x="5109" y="835"/>
                    <a:pt x="5192" y="835"/>
                    <a:pt x="5286" y="847"/>
                  </a:cubicBezTo>
                  <a:cubicBezTo>
                    <a:pt x="5603" y="858"/>
                    <a:pt x="5896" y="917"/>
                    <a:pt x="6190" y="1011"/>
                  </a:cubicBezTo>
                  <a:cubicBezTo>
                    <a:pt x="7036" y="1269"/>
                    <a:pt x="14717" y="3853"/>
                    <a:pt x="16279" y="4382"/>
                  </a:cubicBezTo>
                  <a:cubicBezTo>
                    <a:pt x="16655" y="4511"/>
                    <a:pt x="17019" y="4652"/>
                    <a:pt x="17348" y="4863"/>
                  </a:cubicBezTo>
                  <a:cubicBezTo>
                    <a:pt x="18557" y="5615"/>
                    <a:pt x="19227" y="7024"/>
                    <a:pt x="19074" y="8387"/>
                  </a:cubicBezTo>
                  <a:cubicBezTo>
                    <a:pt x="18886" y="9914"/>
                    <a:pt x="17759" y="10947"/>
                    <a:pt x="16584" y="11276"/>
                  </a:cubicBezTo>
                  <a:cubicBezTo>
                    <a:pt x="16232" y="11382"/>
                    <a:pt x="15879" y="11429"/>
                    <a:pt x="15527" y="11429"/>
                  </a:cubicBezTo>
                  <a:cubicBezTo>
                    <a:pt x="15163" y="11429"/>
                    <a:pt x="14811" y="11370"/>
                    <a:pt x="14458" y="11276"/>
                  </a:cubicBezTo>
                  <a:cubicBezTo>
                    <a:pt x="13730" y="11053"/>
                    <a:pt x="13014" y="10806"/>
                    <a:pt x="12297" y="10583"/>
                  </a:cubicBezTo>
                  <a:cubicBezTo>
                    <a:pt x="11440" y="10301"/>
                    <a:pt x="9161" y="9549"/>
                    <a:pt x="9138" y="9549"/>
                  </a:cubicBezTo>
                  <a:cubicBezTo>
                    <a:pt x="9056" y="9526"/>
                    <a:pt x="6108" y="8516"/>
                    <a:pt x="4687" y="8023"/>
                  </a:cubicBezTo>
                  <a:cubicBezTo>
                    <a:pt x="4452" y="7940"/>
                    <a:pt x="4217" y="7870"/>
                    <a:pt x="3982" y="7788"/>
                  </a:cubicBezTo>
                  <a:cubicBezTo>
                    <a:pt x="3031" y="7435"/>
                    <a:pt x="2291" y="6836"/>
                    <a:pt x="1833" y="5920"/>
                  </a:cubicBezTo>
                  <a:cubicBezTo>
                    <a:pt x="1011" y="4300"/>
                    <a:pt x="1492" y="2221"/>
                    <a:pt x="3360" y="1234"/>
                  </a:cubicBezTo>
                  <a:cubicBezTo>
                    <a:pt x="3876" y="964"/>
                    <a:pt x="4428" y="835"/>
                    <a:pt x="5016" y="835"/>
                  </a:cubicBezTo>
                  <a:close/>
                  <a:moveTo>
                    <a:pt x="5016" y="1"/>
                  </a:moveTo>
                  <a:cubicBezTo>
                    <a:pt x="4287" y="1"/>
                    <a:pt x="3594" y="165"/>
                    <a:pt x="2960" y="494"/>
                  </a:cubicBezTo>
                  <a:cubicBezTo>
                    <a:pt x="811" y="1645"/>
                    <a:pt x="1" y="4135"/>
                    <a:pt x="1081" y="6296"/>
                  </a:cubicBezTo>
                  <a:cubicBezTo>
                    <a:pt x="1621" y="7377"/>
                    <a:pt x="2502" y="8140"/>
                    <a:pt x="3700" y="8575"/>
                  </a:cubicBezTo>
                  <a:cubicBezTo>
                    <a:pt x="3841" y="8622"/>
                    <a:pt x="3994" y="8669"/>
                    <a:pt x="4135" y="8727"/>
                  </a:cubicBezTo>
                  <a:cubicBezTo>
                    <a:pt x="4229" y="8751"/>
                    <a:pt x="4323" y="8786"/>
                    <a:pt x="4417" y="8810"/>
                  </a:cubicBezTo>
                  <a:lnTo>
                    <a:pt x="5403" y="9150"/>
                  </a:lnTo>
                  <a:cubicBezTo>
                    <a:pt x="7329" y="9820"/>
                    <a:pt x="8809" y="10325"/>
                    <a:pt x="8868" y="10348"/>
                  </a:cubicBezTo>
                  <a:lnTo>
                    <a:pt x="9150" y="10442"/>
                  </a:lnTo>
                  <a:lnTo>
                    <a:pt x="9161" y="10442"/>
                  </a:lnTo>
                  <a:cubicBezTo>
                    <a:pt x="9490" y="10548"/>
                    <a:pt x="10089" y="10736"/>
                    <a:pt x="10594" y="10900"/>
                  </a:cubicBezTo>
                  <a:cubicBezTo>
                    <a:pt x="11146" y="11088"/>
                    <a:pt x="11698" y="11264"/>
                    <a:pt x="12039" y="11382"/>
                  </a:cubicBezTo>
                  <a:cubicBezTo>
                    <a:pt x="12239" y="11440"/>
                    <a:pt x="12438" y="11511"/>
                    <a:pt x="12638" y="11570"/>
                  </a:cubicBezTo>
                  <a:cubicBezTo>
                    <a:pt x="13155" y="11746"/>
                    <a:pt x="13683" y="11910"/>
                    <a:pt x="14223" y="12075"/>
                  </a:cubicBezTo>
                  <a:cubicBezTo>
                    <a:pt x="14646" y="12204"/>
                    <a:pt x="15081" y="12263"/>
                    <a:pt x="15527" y="12263"/>
                  </a:cubicBezTo>
                  <a:cubicBezTo>
                    <a:pt x="15950" y="12263"/>
                    <a:pt x="16384" y="12204"/>
                    <a:pt x="16807" y="12086"/>
                  </a:cubicBezTo>
                  <a:cubicBezTo>
                    <a:pt x="18487" y="11617"/>
                    <a:pt x="19696" y="10207"/>
                    <a:pt x="19896" y="8492"/>
                  </a:cubicBezTo>
                  <a:cubicBezTo>
                    <a:pt x="20108" y="6789"/>
                    <a:pt x="19274" y="5086"/>
                    <a:pt x="17794" y="4147"/>
                  </a:cubicBezTo>
                  <a:cubicBezTo>
                    <a:pt x="17371" y="3888"/>
                    <a:pt x="16925" y="3724"/>
                    <a:pt x="16549" y="3595"/>
                  </a:cubicBezTo>
                  <a:cubicBezTo>
                    <a:pt x="14963" y="3055"/>
                    <a:pt x="7294" y="483"/>
                    <a:pt x="6448" y="212"/>
                  </a:cubicBezTo>
                  <a:cubicBezTo>
                    <a:pt x="6096" y="95"/>
                    <a:pt x="5744" y="36"/>
                    <a:pt x="5344" y="13"/>
                  </a:cubicBezTo>
                  <a:cubicBezTo>
                    <a:pt x="5239" y="1"/>
                    <a:pt x="5121" y="1"/>
                    <a:pt x="501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139525" y="3101925"/>
              <a:ext cx="251650" cy="217225"/>
            </a:xfrm>
            <a:custGeom>
              <a:avLst/>
              <a:gdLst/>
              <a:ahLst/>
              <a:cxnLst/>
              <a:rect l="l" t="t" r="r" b="b"/>
              <a:pathLst>
                <a:path w="10066" h="8689" extrusionOk="0">
                  <a:moveTo>
                    <a:pt x="2291" y="1"/>
                  </a:moveTo>
                  <a:cubicBezTo>
                    <a:pt x="1527" y="2279"/>
                    <a:pt x="776" y="4534"/>
                    <a:pt x="0" y="6824"/>
                  </a:cubicBezTo>
                  <a:cubicBezTo>
                    <a:pt x="200" y="6883"/>
                    <a:pt x="376" y="6953"/>
                    <a:pt x="564" y="7012"/>
                  </a:cubicBezTo>
                  <a:cubicBezTo>
                    <a:pt x="1422" y="7282"/>
                    <a:pt x="2279" y="7564"/>
                    <a:pt x="3136" y="7846"/>
                  </a:cubicBezTo>
                  <a:cubicBezTo>
                    <a:pt x="3853" y="8069"/>
                    <a:pt x="4569" y="8316"/>
                    <a:pt x="5297" y="8539"/>
                  </a:cubicBezTo>
                  <a:cubicBezTo>
                    <a:pt x="5650" y="8639"/>
                    <a:pt x="6002" y="8689"/>
                    <a:pt x="6356" y="8689"/>
                  </a:cubicBezTo>
                  <a:cubicBezTo>
                    <a:pt x="6710" y="8689"/>
                    <a:pt x="7065" y="8639"/>
                    <a:pt x="7423" y="8539"/>
                  </a:cubicBezTo>
                  <a:cubicBezTo>
                    <a:pt x="8598" y="8210"/>
                    <a:pt x="9725" y="7177"/>
                    <a:pt x="9913" y="5650"/>
                  </a:cubicBezTo>
                  <a:cubicBezTo>
                    <a:pt x="10066" y="4287"/>
                    <a:pt x="9396" y="2878"/>
                    <a:pt x="8187" y="2126"/>
                  </a:cubicBezTo>
                  <a:cubicBezTo>
                    <a:pt x="7858" y="1915"/>
                    <a:pt x="7494" y="1774"/>
                    <a:pt x="7118" y="1645"/>
                  </a:cubicBezTo>
                  <a:cubicBezTo>
                    <a:pt x="5556" y="1116"/>
                    <a:pt x="3994" y="588"/>
                    <a:pt x="2432" y="59"/>
                  </a:cubicBezTo>
                  <a:cubicBezTo>
                    <a:pt x="2385" y="36"/>
                    <a:pt x="2349" y="24"/>
                    <a:pt x="2291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935750" y="3054400"/>
              <a:ext cx="260475" cy="217850"/>
            </a:xfrm>
            <a:custGeom>
              <a:avLst/>
              <a:gdLst/>
              <a:ahLst/>
              <a:cxnLst/>
              <a:rect l="l" t="t" r="r" b="b"/>
              <a:pathLst>
                <a:path w="10419" h="8714" extrusionOk="0">
                  <a:moveTo>
                    <a:pt x="3990" y="1"/>
                  </a:moveTo>
                  <a:cubicBezTo>
                    <a:pt x="3414" y="1"/>
                    <a:pt x="2864" y="126"/>
                    <a:pt x="2350" y="398"/>
                  </a:cubicBezTo>
                  <a:cubicBezTo>
                    <a:pt x="482" y="1385"/>
                    <a:pt x="1" y="3464"/>
                    <a:pt x="823" y="5084"/>
                  </a:cubicBezTo>
                  <a:cubicBezTo>
                    <a:pt x="1281" y="6000"/>
                    <a:pt x="2021" y="6599"/>
                    <a:pt x="2972" y="6952"/>
                  </a:cubicBezTo>
                  <a:cubicBezTo>
                    <a:pt x="3207" y="7034"/>
                    <a:pt x="3442" y="7104"/>
                    <a:pt x="3677" y="7187"/>
                  </a:cubicBezTo>
                  <a:cubicBezTo>
                    <a:pt x="5098" y="7680"/>
                    <a:pt x="6519" y="8161"/>
                    <a:pt x="7940" y="8655"/>
                  </a:cubicBezTo>
                  <a:cubicBezTo>
                    <a:pt x="7999" y="8666"/>
                    <a:pt x="8046" y="8690"/>
                    <a:pt x="8128" y="8713"/>
                  </a:cubicBezTo>
                  <a:cubicBezTo>
                    <a:pt x="8903" y="6435"/>
                    <a:pt x="9655" y="4168"/>
                    <a:pt x="10418" y="1902"/>
                  </a:cubicBezTo>
                  <a:cubicBezTo>
                    <a:pt x="10359" y="1878"/>
                    <a:pt x="10324" y="1855"/>
                    <a:pt x="10277" y="1843"/>
                  </a:cubicBezTo>
                  <a:cubicBezTo>
                    <a:pt x="9866" y="1702"/>
                    <a:pt x="9455" y="1549"/>
                    <a:pt x="9044" y="1408"/>
                  </a:cubicBezTo>
                  <a:cubicBezTo>
                    <a:pt x="8598" y="1267"/>
                    <a:pt x="8151" y="1115"/>
                    <a:pt x="7705" y="974"/>
                  </a:cubicBezTo>
                  <a:cubicBezTo>
                    <a:pt x="6871" y="704"/>
                    <a:pt x="6026" y="433"/>
                    <a:pt x="5180" y="175"/>
                  </a:cubicBezTo>
                  <a:cubicBezTo>
                    <a:pt x="4886" y="81"/>
                    <a:pt x="4593" y="22"/>
                    <a:pt x="4276" y="11"/>
                  </a:cubicBezTo>
                  <a:cubicBezTo>
                    <a:pt x="4180" y="4"/>
                    <a:pt x="4085" y="1"/>
                    <a:pt x="3990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209700" y="3144925"/>
              <a:ext cx="93100" cy="48850"/>
            </a:xfrm>
            <a:custGeom>
              <a:avLst/>
              <a:gdLst/>
              <a:ahLst/>
              <a:cxnLst/>
              <a:rect l="l" t="t" r="r" b="b"/>
              <a:pathLst>
                <a:path w="3724" h="1954" extrusionOk="0">
                  <a:moveTo>
                    <a:pt x="799" y="1"/>
                  </a:moveTo>
                  <a:cubicBezTo>
                    <a:pt x="694" y="1"/>
                    <a:pt x="591" y="13"/>
                    <a:pt x="494" y="54"/>
                  </a:cubicBezTo>
                  <a:cubicBezTo>
                    <a:pt x="130" y="183"/>
                    <a:pt x="0" y="594"/>
                    <a:pt x="224" y="911"/>
                  </a:cubicBezTo>
                  <a:cubicBezTo>
                    <a:pt x="294" y="994"/>
                    <a:pt x="376" y="1064"/>
                    <a:pt x="458" y="1123"/>
                  </a:cubicBezTo>
                  <a:cubicBezTo>
                    <a:pt x="564" y="1193"/>
                    <a:pt x="682" y="1264"/>
                    <a:pt x="799" y="1311"/>
                  </a:cubicBezTo>
                  <a:cubicBezTo>
                    <a:pt x="1093" y="1440"/>
                    <a:pt x="1398" y="1569"/>
                    <a:pt x="1703" y="1710"/>
                  </a:cubicBezTo>
                  <a:cubicBezTo>
                    <a:pt x="1703" y="1698"/>
                    <a:pt x="1715" y="1698"/>
                    <a:pt x="1715" y="1698"/>
                  </a:cubicBezTo>
                  <a:cubicBezTo>
                    <a:pt x="1868" y="1745"/>
                    <a:pt x="2032" y="1804"/>
                    <a:pt x="2197" y="1863"/>
                  </a:cubicBezTo>
                  <a:cubicBezTo>
                    <a:pt x="2279" y="1886"/>
                    <a:pt x="2373" y="1910"/>
                    <a:pt x="2455" y="1921"/>
                  </a:cubicBezTo>
                  <a:cubicBezTo>
                    <a:pt x="2551" y="1942"/>
                    <a:pt x="2645" y="1953"/>
                    <a:pt x="2738" y="1953"/>
                  </a:cubicBezTo>
                  <a:cubicBezTo>
                    <a:pt x="2860" y="1953"/>
                    <a:pt x="2981" y="1933"/>
                    <a:pt x="3101" y="1886"/>
                  </a:cubicBezTo>
                  <a:cubicBezTo>
                    <a:pt x="3583" y="1698"/>
                    <a:pt x="3724" y="1134"/>
                    <a:pt x="3383" y="735"/>
                  </a:cubicBezTo>
                  <a:cubicBezTo>
                    <a:pt x="3289" y="618"/>
                    <a:pt x="3160" y="524"/>
                    <a:pt x="3019" y="477"/>
                  </a:cubicBezTo>
                  <a:cubicBezTo>
                    <a:pt x="2901" y="430"/>
                    <a:pt x="2784" y="383"/>
                    <a:pt x="2666" y="348"/>
                  </a:cubicBezTo>
                  <a:cubicBezTo>
                    <a:pt x="2361" y="277"/>
                    <a:pt x="2056" y="207"/>
                    <a:pt x="1739" y="148"/>
                  </a:cubicBezTo>
                  <a:cubicBezTo>
                    <a:pt x="1480" y="89"/>
                    <a:pt x="1210" y="54"/>
                    <a:pt x="940" y="7"/>
                  </a:cubicBezTo>
                  <a:cubicBezTo>
                    <a:pt x="893" y="3"/>
                    <a:pt x="846" y="1"/>
                    <a:pt x="79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969;p35"/>
          <p:cNvGrpSpPr/>
          <p:nvPr/>
        </p:nvGrpSpPr>
        <p:grpSpPr>
          <a:xfrm rot="20859478">
            <a:off x="6703463" y="1591727"/>
            <a:ext cx="1482762" cy="1190282"/>
            <a:chOff x="5571700" y="3015275"/>
            <a:chExt cx="1062350" cy="1060950"/>
          </a:xfrm>
        </p:grpSpPr>
        <p:sp>
          <p:nvSpPr>
            <p:cNvPr id="40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cteur droit 2"/>
          <p:cNvCxnSpPr/>
          <p:nvPr/>
        </p:nvCxnSpPr>
        <p:spPr>
          <a:xfrm>
            <a:off x="1119135" y="2768333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Google Shape;876;p33"/>
          <p:cNvSpPr txBox="1">
            <a:spLocks/>
          </p:cNvSpPr>
          <p:nvPr/>
        </p:nvSpPr>
        <p:spPr>
          <a:xfrm>
            <a:off x="3142129" y="3017769"/>
            <a:ext cx="1141367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1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 dirty="0"/>
              <a:t>P</a:t>
            </a:r>
            <a:r>
              <a:rPr lang="fr-FR" dirty="0" smtClean="0"/>
              <a:t>ublié :</a:t>
            </a:r>
            <a:endParaRPr lang="fr-FR" dirty="0"/>
          </a:p>
        </p:txBody>
      </p:sp>
      <p:sp>
        <p:nvSpPr>
          <p:cNvPr id="160" name="Google Shape;876;p33"/>
          <p:cNvSpPr txBox="1">
            <a:spLocks/>
          </p:cNvSpPr>
          <p:nvPr/>
        </p:nvSpPr>
        <p:spPr>
          <a:xfrm>
            <a:off x="4930189" y="3021277"/>
            <a:ext cx="162960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1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 dirty="0" smtClean="0"/>
              <a:t>Présenté :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03562" y="3487798"/>
            <a:ext cx="1746467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3"/>
                </a:solidFill>
              </a:rPr>
              <a:t>1. </a:t>
            </a:r>
            <a:r>
              <a:rPr lang="fr-FR" dirty="0" err="1" smtClean="0"/>
              <a:t>Yu</a:t>
            </a:r>
            <a:r>
              <a:rPr lang="fr-FR" dirty="0" smtClean="0"/>
              <a:t>-Chen Lo</a:t>
            </a:r>
          </a:p>
          <a:p>
            <a:r>
              <a:rPr lang="fr-FR" dirty="0" smtClean="0">
                <a:solidFill>
                  <a:schemeClr val="accent3"/>
                </a:solidFill>
              </a:rPr>
              <a:t>2. </a:t>
            </a:r>
            <a:r>
              <a:rPr lang="fr-FR" dirty="0" smtClean="0"/>
              <a:t>Stefano E </a:t>
            </a:r>
            <a:r>
              <a:rPr lang="fr-FR" dirty="0" err="1" smtClean="0"/>
              <a:t>Rensi</a:t>
            </a:r>
            <a:endParaRPr lang="fr-FR" dirty="0" smtClean="0"/>
          </a:p>
          <a:p>
            <a:r>
              <a:rPr lang="fr-FR" dirty="0" smtClean="0">
                <a:solidFill>
                  <a:schemeClr val="accent3"/>
                </a:solidFill>
              </a:rPr>
              <a:t>3. </a:t>
            </a:r>
            <a:r>
              <a:rPr lang="fr-FR" dirty="0" err="1" smtClean="0"/>
              <a:t>Wen</a:t>
            </a:r>
            <a:r>
              <a:rPr lang="fr-FR" dirty="0" smtClean="0"/>
              <a:t> </a:t>
            </a:r>
            <a:r>
              <a:rPr lang="fr-FR" dirty="0" err="1" smtClean="0"/>
              <a:t>Torng</a:t>
            </a:r>
            <a:endParaRPr lang="fr-FR" dirty="0" smtClean="0"/>
          </a:p>
          <a:p>
            <a:r>
              <a:rPr lang="fr-FR" dirty="0" smtClean="0">
                <a:solidFill>
                  <a:schemeClr val="accent3"/>
                </a:solidFill>
              </a:rPr>
              <a:t>4. </a:t>
            </a:r>
            <a:r>
              <a:rPr lang="fr-FR" dirty="0" smtClean="0"/>
              <a:t>Russ </a:t>
            </a:r>
            <a:r>
              <a:rPr lang="fr-FR" dirty="0"/>
              <a:t>B. Altman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551592" y="3481037"/>
            <a:ext cx="2118103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3"/>
                </a:solidFill>
              </a:rPr>
              <a:t>             Revue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 "</a:t>
            </a:r>
            <a:r>
              <a:rPr lang="fr-FR" dirty="0"/>
              <a:t>Drug </a:t>
            </a:r>
            <a:r>
              <a:rPr lang="fr-FR" dirty="0" err="1"/>
              <a:t>Discovery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 smtClean="0"/>
              <a:t>"</a:t>
            </a:r>
          </a:p>
          <a:p>
            <a:r>
              <a:rPr lang="fr-FR" dirty="0" smtClean="0">
                <a:solidFill>
                  <a:schemeClr val="accent3"/>
                </a:solidFill>
              </a:rPr>
              <a:t>             Année</a:t>
            </a:r>
            <a:r>
              <a:rPr lang="fr-FR" dirty="0" smtClean="0"/>
              <a:t> :                          </a:t>
            </a:r>
            <a:r>
              <a:rPr lang="fr-FR" dirty="0" smtClean="0">
                <a:solidFill>
                  <a:schemeClr val="accent3"/>
                </a:solidFill>
              </a:rPr>
              <a:t>.  </a:t>
            </a:r>
            <a:r>
              <a:rPr lang="fr-FR" dirty="0" smtClean="0"/>
              <a:t>           2018</a:t>
            </a:r>
            <a:endParaRPr lang="fr-FR" dirty="0"/>
          </a:p>
        </p:txBody>
      </p:sp>
      <p:sp>
        <p:nvSpPr>
          <p:cNvPr id="241" name="Rectangle 240"/>
          <p:cNvSpPr/>
          <p:nvPr/>
        </p:nvSpPr>
        <p:spPr>
          <a:xfrm>
            <a:off x="4631699" y="3732459"/>
            <a:ext cx="152518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Sarah </a:t>
            </a:r>
          </a:p>
          <a:p>
            <a:pPr algn="ctr"/>
            <a:r>
              <a:rPr lang="fr-FR" dirty="0" smtClean="0"/>
              <a:t>OUHOCINE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62926" y="3453411"/>
            <a:ext cx="1746467" cy="95410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Rectangle 242"/>
          <p:cNvSpPr/>
          <p:nvPr/>
        </p:nvSpPr>
        <p:spPr>
          <a:xfrm>
            <a:off x="2636627" y="3453410"/>
            <a:ext cx="1964055" cy="95410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Rectangle 244"/>
          <p:cNvSpPr/>
          <p:nvPr/>
        </p:nvSpPr>
        <p:spPr>
          <a:xfrm>
            <a:off x="4723285" y="3449703"/>
            <a:ext cx="1437408" cy="957814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Rectangle 245"/>
          <p:cNvSpPr/>
          <p:nvPr/>
        </p:nvSpPr>
        <p:spPr>
          <a:xfrm>
            <a:off x="1849808" y="344914"/>
            <a:ext cx="486969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Agency FB" panose="020B0503020202020204" pitchFamily="34" charset="0"/>
              </a:rPr>
              <a:t>M2 AMIS | Modélisation moléculaire | UVSQ </a:t>
            </a:r>
            <a:endParaRPr lang="fr-FR" dirty="0">
              <a:latin typeface="Agency FB" panose="020B0503020202020204" pitchFamily="34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448950" y="4470289"/>
            <a:ext cx="217368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latin typeface="Agency FB" panose="020B0503020202020204" pitchFamily="34" charset="0"/>
              </a:rPr>
              <a:t>Professeur : Sandrine VIAL</a:t>
            </a:r>
            <a:endParaRPr lang="fr-FR" b="1" dirty="0">
              <a:latin typeface="Agency FB" panose="020B0503020202020204" pitchFamily="34" charset="0"/>
            </a:endParaRPr>
          </a:p>
        </p:txBody>
      </p:sp>
      <p:grpSp>
        <p:nvGrpSpPr>
          <p:cNvPr id="248" name="Google Shape;296;p15"/>
          <p:cNvGrpSpPr/>
          <p:nvPr/>
        </p:nvGrpSpPr>
        <p:grpSpPr>
          <a:xfrm rot="16200000">
            <a:off x="260618" y="225919"/>
            <a:ext cx="468589" cy="569266"/>
            <a:chOff x="146500" y="4260250"/>
            <a:chExt cx="852700" cy="768125"/>
          </a:xfrm>
        </p:grpSpPr>
        <p:sp>
          <p:nvSpPr>
            <p:cNvPr id="249" name="Google Shape;297;p15"/>
            <p:cNvSpPr/>
            <p:nvPr/>
          </p:nvSpPr>
          <p:spPr>
            <a:xfrm>
              <a:off x="157074" y="4270825"/>
              <a:ext cx="830674" cy="747275"/>
            </a:xfrm>
            <a:custGeom>
              <a:avLst/>
              <a:gdLst/>
              <a:ahLst/>
              <a:cxnLst/>
              <a:rect l="l" t="t" r="r" b="b"/>
              <a:pathLst>
                <a:path w="33227" h="29891" extrusionOk="0">
                  <a:moveTo>
                    <a:pt x="25933" y="0"/>
                  </a:moveTo>
                  <a:cubicBezTo>
                    <a:pt x="25604" y="0"/>
                    <a:pt x="25310" y="165"/>
                    <a:pt x="25111" y="458"/>
                  </a:cubicBezTo>
                  <a:cubicBezTo>
                    <a:pt x="24876" y="823"/>
                    <a:pt x="24876" y="1222"/>
                    <a:pt x="25099" y="1574"/>
                  </a:cubicBezTo>
                  <a:cubicBezTo>
                    <a:pt x="25181" y="1715"/>
                    <a:pt x="25287" y="1844"/>
                    <a:pt x="25393" y="1962"/>
                  </a:cubicBezTo>
                  <a:lnTo>
                    <a:pt x="25440" y="2032"/>
                  </a:lnTo>
                  <a:lnTo>
                    <a:pt x="24770" y="2596"/>
                  </a:lnTo>
                  <a:cubicBezTo>
                    <a:pt x="24183" y="3089"/>
                    <a:pt x="23596" y="3594"/>
                    <a:pt x="22997" y="4099"/>
                  </a:cubicBezTo>
                  <a:cubicBezTo>
                    <a:pt x="20237" y="6448"/>
                    <a:pt x="17465" y="8809"/>
                    <a:pt x="14705" y="11170"/>
                  </a:cubicBezTo>
                  <a:lnTo>
                    <a:pt x="13143" y="12497"/>
                  </a:lnTo>
                  <a:cubicBezTo>
                    <a:pt x="11534" y="13859"/>
                    <a:pt x="9913" y="15233"/>
                    <a:pt x="8316" y="16607"/>
                  </a:cubicBezTo>
                  <a:cubicBezTo>
                    <a:pt x="7012" y="17723"/>
                    <a:pt x="5720" y="18851"/>
                    <a:pt x="4428" y="19966"/>
                  </a:cubicBezTo>
                  <a:cubicBezTo>
                    <a:pt x="3864" y="20460"/>
                    <a:pt x="3301" y="20953"/>
                    <a:pt x="2725" y="21435"/>
                  </a:cubicBezTo>
                  <a:cubicBezTo>
                    <a:pt x="2631" y="21529"/>
                    <a:pt x="2526" y="21611"/>
                    <a:pt x="2420" y="21705"/>
                  </a:cubicBezTo>
                  <a:cubicBezTo>
                    <a:pt x="2185" y="21916"/>
                    <a:pt x="1927" y="22127"/>
                    <a:pt x="1680" y="22351"/>
                  </a:cubicBezTo>
                  <a:cubicBezTo>
                    <a:pt x="1398" y="22609"/>
                    <a:pt x="1187" y="22832"/>
                    <a:pt x="999" y="23044"/>
                  </a:cubicBezTo>
                  <a:cubicBezTo>
                    <a:pt x="423" y="23725"/>
                    <a:pt x="106" y="24535"/>
                    <a:pt x="59" y="25451"/>
                  </a:cubicBezTo>
                  <a:cubicBezTo>
                    <a:pt x="0" y="26884"/>
                    <a:pt x="505" y="28059"/>
                    <a:pt x="1574" y="28951"/>
                  </a:cubicBezTo>
                  <a:cubicBezTo>
                    <a:pt x="2314" y="29550"/>
                    <a:pt x="3242" y="29891"/>
                    <a:pt x="4205" y="29891"/>
                  </a:cubicBezTo>
                  <a:cubicBezTo>
                    <a:pt x="4933" y="29891"/>
                    <a:pt x="5661" y="29691"/>
                    <a:pt x="6296" y="29327"/>
                  </a:cubicBezTo>
                  <a:cubicBezTo>
                    <a:pt x="6754" y="29057"/>
                    <a:pt x="7153" y="28728"/>
                    <a:pt x="7529" y="28411"/>
                  </a:cubicBezTo>
                  <a:lnTo>
                    <a:pt x="8234" y="27812"/>
                  </a:lnTo>
                  <a:cubicBezTo>
                    <a:pt x="9314" y="26908"/>
                    <a:pt x="10406" y="25992"/>
                    <a:pt x="11487" y="25087"/>
                  </a:cubicBezTo>
                  <a:cubicBezTo>
                    <a:pt x="12368" y="24359"/>
                    <a:pt x="13249" y="23643"/>
                    <a:pt x="14129" y="22914"/>
                  </a:cubicBezTo>
                  <a:cubicBezTo>
                    <a:pt x="14787" y="22374"/>
                    <a:pt x="15445" y="21822"/>
                    <a:pt x="16114" y="21282"/>
                  </a:cubicBezTo>
                  <a:cubicBezTo>
                    <a:pt x="17993" y="19720"/>
                    <a:pt x="19873" y="18170"/>
                    <a:pt x="21740" y="16607"/>
                  </a:cubicBezTo>
                  <a:cubicBezTo>
                    <a:pt x="24265" y="14505"/>
                    <a:pt x="26779" y="12415"/>
                    <a:pt x="29304" y="10312"/>
                  </a:cubicBezTo>
                  <a:cubicBezTo>
                    <a:pt x="29738" y="9948"/>
                    <a:pt x="30184" y="9561"/>
                    <a:pt x="30619" y="9185"/>
                  </a:cubicBezTo>
                  <a:cubicBezTo>
                    <a:pt x="30760" y="9067"/>
                    <a:pt x="30901" y="8938"/>
                    <a:pt x="31054" y="8821"/>
                  </a:cubicBezTo>
                  <a:cubicBezTo>
                    <a:pt x="31077" y="8856"/>
                    <a:pt x="31171" y="8962"/>
                    <a:pt x="31171" y="8962"/>
                  </a:cubicBezTo>
                  <a:cubicBezTo>
                    <a:pt x="31253" y="9056"/>
                    <a:pt x="31347" y="9161"/>
                    <a:pt x="31453" y="9244"/>
                  </a:cubicBezTo>
                  <a:cubicBezTo>
                    <a:pt x="31629" y="9384"/>
                    <a:pt x="31852" y="9455"/>
                    <a:pt x="32087" y="9455"/>
                  </a:cubicBezTo>
                  <a:cubicBezTo>
                    <a:pt x="32381" y="9455"/>
                    <a:pt x="32663" y="9337"/>
                    <a:pt x="32862" y="9138"/>
                  </a:cubicBezTo>
                  <a:cubicBezTo>
                    <a:pt x="33215" y="8774"/>
                    <a:pt x="33226" y="8233"/>
                    <a:pt x="32898" y="7799"/>
                  </a:cubicBezTo>
                  <a:lnTo>
                    <a:pt x="32651" y="7494"/>
                  </a:lnTo>
                  <a:cubicBezTo>
                    <a:pt x="32498" y="7317"/>
                    <a:pt x="32357" y="7129"/>
                    <a:pt x="32205" y="6953"/>
                  </a:cubicBezTo>
                  <a:cubicBezTo>
                    <a:pt x="30596" y="5004"/>
                    <a:pt x="28975" y="3054"/>
                    <a:pt x="27342" y="1093"/>
                  </a:cubicBezTo>
                  <a:cubicBezTo>
                    <a:pt x="27166" y="881"/>
                    <a:pt x="26990" y="670"/>
                    <a:pt x="26814" y="470"/>
                  </a:cubicBezTo>
                  <a:cubicBezTo>
                    <a:pt x="26732" y="376"/>
                    <a:pt x="26614" y="259"/>
                    <a:pt x="26473" y="165"/>
                  </a:cubicBezTo>
                  <a:cubicBezTo>
                    <a:pt x="26297" y="59"/>
                    <a:pt x="26109" y="0"/>
                    <a:pt x="25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98;p15"/>
            <p:cNvSpPr/>
            <p:nvPr/>
          </p:nvSpPr>
          <p:spPr>
            <a:xfrm>
              <a:off x="146500" y="4260250"/>
              <a:ext cx="852700" cy="768125"/>
            </a:xfrm>
            <a:custGeom>
              <a:avLst/>
              <a:gdLst/>
              <a:ahLst/>
              <a:cxnLst/>
              <a:rect l="l" t="t" r="r" b="b"/>
              <a:pathLst>
                <a:path w="34108" h="30725" extrusionOk="0">
                  <a:moveTo>
                    <a:pt x="26356" y="846"/>
                  </a:moveTo>
                  <a:cubicBezTo>
                    <a:pt x="26450" y="846"/>
                    <a:pt x="26567" y="870"/>
                    <a:pt x="26661" y="940"/>
                  </a:cubicBezTo>
                  <a:cubicBezTo>
                    <a:pt x="26767" y="999"/>
                    <a:pt x="26849" y="1081"/>
                    <a:pt x="26920" y="1175"/>
                  </a:cubicBezTo>
                  <a:cubicBezTo>
                    <a:pt x="27108" y="1375"/>
                    <a:pt x="27272" y="1586"/>
                    <a:pt x="27448" y="1798"/>
                  </a:cubicBezTo>
                  <a:cubicBezTo>
                    <a:pt x="29069" y="3747"/>
                    <a:pt x="30690" y="5697"/>
                    <a:pt x="32310" y="7646"/>
                  </a:cubicBezTo>
                  <a:cubicBezTo>
                    <a:pt x="32522" y="7905"/>
                    <a:pt x="32733" y="8175"/>
                    <a:pt x="32945" y="8433"/>
                  </a:cubicBezTo>
                  <a:cubicBezTo>
                    <a:pt x="32956" y="8445"/>
                    <a:pt x="32968" y="8469"/>
                    <a:pt x="32980" y="8480"/>
                  </a:cubicBezTo>
                  <a:cubicBezTo>
                    <a:pt x="33191" y="8750"/>
                    <a:pt x="33191" y="9056"/>
                    <a:pt x="32980" y="9267"/>
                  </a:cubicBezTo>
                  <a:cubicBezTo>
                    <a:pt x="32862" y="9396"/>
                    <a:pt x="32686" y="9455"/>
                    <a:pt x="32510" y="9455"/>
                  </a:cubicBezTo>
                  <a:cubicBezTo>
                    <a:pt x="32369" y="9455"/>
                    <a:pt x="32240" y="9420"/>
                    <a:pt x="32134" y="9338"/>
                  </a:cubicBezTo>
                  <a:cubicBezTo>
                    <a:pt x="32040" y="9255"/>
                    <a:pt x="31958" y="9161"/>
                    <a:pt x="31876" y="9068"/>
                  </a:cubicBezTo>
                  <a:cubicBezTo>
                    <a:pt x="31758" y="8938"/>
                    <a:pt x="31653" y="8797"/>
                    <a:pt x="31524" y="8645"/>
                  </a:cubicBezTo>
                  <a:cubicBezTo>
                    <a:pt x="31465" y="8703"/>
                    <a:pt x="31418" y="8739"/>
                    <a:pt x="31371" y="8774"/>
                  </a:cubicBezTo>
                  <a:cubicBezTo>
                    <a:pt x="30737" y="9326"/>
                    <a:pt x="30102" y="9878"/>
                    <a:pt x="29456" y="10418"/>
                  </a:cubicBezTo>
                  <a:cubicBezTo>
                    <a:pt x="26943" y="12509"/>
                    <a:pt x="24418" y="14611"/>
                    <a:pt x="21905" y="16702"/>
                  </a:cubicBezTo>
                  <a:cubicBezTo>
                    <a:pt x="20025" y="18264"/>
                    <a:pt x="18146" y="19826"/>
                    <a:pt x="16267" y="21376"/>
                  </a:cubicBezTo>
                  <a:cubicBezTo>
                    <a:pt x="14729" y="22644"/>
                    <a:pt x="13178" y="23913"/>
                    <a:pt x="11651" y="25193"/>
                  </a:cubicBezTo>
                  <a:cubicBezTo>
                    <a:pt x="10324" y="26297"/>
                    <a:pt x="8997" y="27401"/>
                    <a:pt x="7682" y="28517"/>
                  </a:cubicBezTo>
                  <a:cubicBezTo>
                    <a:pt x="7306" y="28822"/>
                    <a:pt x="6930" y="29139"/>
                    <a:pt x="6507" y="29386"/>
                  </a:cubicBezTo>
                  <a:cubicBezTo>
                    <a:pt x="5920" y="29727"/>
                    <a:pt x="5274" y="29891"/>
                    <a:pt x="4628" y="29891"/>
                  </a:cubicBezTo>
                  <a:cubicBezTo>
                    <a:pt x="3782" y="29891"/>
                    <a:pt x="2949" y="29609"/>
                    <a:pt x="2267" y="29045"/>
                  </a:cubicBezTo>
                  <a:cubicBezTo>
                    <a:pt x="1281" y="28235"/>
                    <a:pt x="846" y="27166"/>
                    <a:pt x="905" y="25898"/>
                  </a:cubicBezTo>
                  <a:cubicBezTo>
                    <a:pt x="940" y="25087"/>
                    <a:pt x="1210" y="24359"/>
                    <a:pt x="1739" y="23737"/>
                  </a:cubicBezTo>
                  <a:cubicBezTo>
                    <a:pt x="1939" y="23502"/>
                    <a:pt x="2162" y="23290"/>
                    <a:pt x="2385" y="23079"/>
                  </a:cubicBezTo>
                  <a:cubicBezTo>
                    <a:pt x="2725" y="22774"/>
                    <a:pt x="3078" y="22480"/>
                    <a:pt x="3430" y="22175"/>
                  </a:cubicBezTo>
                  <a:cubicBezTo>
                    <a:pt x="5286" y="20566"/>
                    <a:pt x="7141" y="18957"/>
                    <a:pt x="9009" y="17359"/>
                  </a:cubicBezTo>
                  <a:cubicBezTo>
                    <a:pt x="11135" y="15527"/>
                    <a:pt x="13260" y="13718"/>
                    <a:pt x="15398" y="11910"/>
                  </a:cubicBezTo>
                  <a:cubicBezTo>
                    <a:pt x="18158" y="9549"/>
                    <a:pt x="20930" y="7188"/>
                    <a:pt x="23690" y="4839"/>
                  </a:cubicBezTo>
                  <a:cubicBezTo>
                    <a:pt x="24582" y="4088"/>
                    <a:pt x="25463" y="3336"/>
                    <a:pt x="26344" y="2584"/>
                  </a:cubicBezTo>
                  <a:cubicBezTo>
                    <a:pt x="26379" y="2561"/>
                    <a:pt x="26403" y="2537"/>
                    <a:pt x="26450" y="2490"/>
                  </a:cubicBezTo>
                  <a:cubicBezTo>
                    <a:pt x="26368" y="2408"/>
                    <a:pt x="26297" y="2326"/>
                    <a:pt x="26238" y="2244"/>
                  </a:cubicBezTo>
                  <a:cubicBezTo>
                    <a:pt x="26109" y="2091"/>
                    <a:pt x="25980" y="1938"/>
                    <a:pt x="25863" y="1762"/>
                  </a:cubicBezTo>
                  <a:cubicBezTo>
                    <a:pt x="25733" y="1551"/>
                    <a:pt x="25745" y="1328"/>
                    <a:pt x="25886" y="1116"/>
                  </a:cubicBezTo>
                  <a:cubicBezTo>
                    <a:pt x="26004" y="940"/>
                    <a:pt x="26168" y="846"/>
                    <a:pt x="26356" y="846"/>
                  </a:cubicBezTo>
                  <a:close/>
                  <a:moveTo>
                    <a:pt x="26356" y="1"/>
                  </a:moveTo>
                  <a:cubicBezTo>
                    <a:pt x="25886" y="1"/>
                    <a:pt x="25452" y="247"/>
                    <a:pt x="25181" y="658"/>
                  </a:cubicBezTo>
                  <a:cubicBezTo>
                    <a:pt x="24864" y="1152"/>
                    <a:pt x="24853" y="1739"/>
                    <a:pt x="25170" y="2220"/>
                  </a:cubicBezTo>
                  <a:cubicBezTo>
                    <a:pt x="25205" y="2279"/>
                    <a:pt x="25240" y="2338"/>
                    <a:pt x="25287" y="2397"/>
                  </a:cubicBezTo>
                  <a:lnTo>
                    <a:pt x="24888" y="2725"/>
                  </a:lnTo>
                  <a:cubicBezTo>
                    <a:pt x="24312" y="3219"/>
                    <a:pt x="23725" y="3700"/>
                    <a:pt x="23150" y="4193"/>
                  </a:cubicBezTo>
                  <a:cubicBezTo>
                    <a:pt x="20390" y="6554"/>
                    <a:pt x="17618" y="8915"/>
                    <a:pt x="14846" y="11264"/>
                  </a:cubicBezTo>
                  <a:lnTo>
                    <a:pt x="13284" y="12603"/>
                  </a:lnTo>
                  <a:cubicBezTo>
                    <a:pt x="11698" y="13953"/>
                    <a:pt x="10066" y="15339"/>
                    <a:pt x="8469" y="16713"/>
                  </a:cubicBezTo>
                  <a:cubicBezTo>
                    <a:pt x="7165" y="17829"/>
                    <a:pt x="5850" y="18968"/>
                    <a:pt x="4581" y="20072"/>
                  </a:cubicBezTo>
                  <a:cubicBezTo>
                    <a:pt x="4017" y="20566"/>
                    <a:pt x="3442" y="21059"/>
                    <a:pt x="2878" y="21540"/>
                  </a:cubicBezTo>
                  <a:cubicBezTo>
                    <a:pt x="2772" y="21634"/>
                    <a:pt x="2678" y="21717"/>
                    <a:pt x="2573" y="21811"/>
                  </a:cubicBezTo>
                  <a:cubicBezTo>
                    <a:pt x="2326" y="22022"/>
                    <a:pt x="2068" y="22233"/>
                    <a:pt x="1821" y="22468"/>
                  </a:cubicBezTo>
                  <a:cubicBezTo>
                    <a:pt x="1516" y="22738"/>
                    <a:pt x="1293" y="22962"/>
                    <a:pt x="1105" y="23196"/>
                  </a:cubicBezTo>
                  <a:cubicBezTo>
                    <a:pt x="459" y="23948"/>
                    <a:pt x="118" y="24841"/>
                    <a:pt x="71" y="25863"/>
                  </a:cubicBezTo>
                  <a:cubicBezTo>
                    <a:pt x="1" y="27425"/>
                    <a:pt x="553" y="28716"/>
                    <a:pt x="1739" y="29691"/>
                  </a:cubicBezTo>
                  <a:cubicBezTo>
                    <a:pt x="2538" y="30361"/>
                    <a:pt x="3571" y="30725"/>
                    <a:pt x="4628" y="30725"/>
                  </a:cubicBezTo>
                  <a:cubicBezTo>
                    <a:pt x="5427" y="30725"/>
                    <a:pt x="6225" y="30513"/>
                    <a:pt x="6930" y="30102"/>
                  </a:cubicBezTo>
                  <a:cubicBezTo>
                    <a:pt x="7412" y="29821"/>
                    <a:pt x="7834" y="29480"/>
                    <a:pt x="8222" y="29151"/>
                  </a:cubicBezTo>
                  <a:lnTo>
                    <a:pt x="8938" y="28552"/>
                  </a:lnTo>
                  <a:cubicBezTo>
                    <a:pt x="9995" y="27659"/>
                    <a:pt x="11099" y="26732"/>
                    <a:pt x="12180" y="25839"/>
                  </a:cubicBezTo>
                  <a:cubicBezTo>
                    <a:pt x="13061" y="25099"/>
                    <a:pt x="13953" y="24371"/>
                    <a:pt x="14823" y="23655"/>
                  </a:cubicBezTo>
                  <a:cubicBezTo>
                    <a:pt x="15480" y="23114"/>
                    <a:pt x="16138" y="22562"/>
                    <a:pt x="16796" y="22022"/>
                  </a:cubicBezTo>
                  <a:cubicBezTo>
                    <a:pt x="18781" y="20378"/>
                    <a:pt x="20624" y="18851"/>
                    <a:pt x="22433" y="17348"/>
                  </a:cubicBezTo>
                  <a:cubicBezTo>
                    <a:pt x="25369" y="14905"/>
                    <a:pt x="27777" y="12908"/>
                    <a:pt x="29985" y="11052"/>
                  </a:cubicBezTo>
                  <a:cubicBezTo>
                    <a:pt x="30431" y="10688"/>
                    <a:pt x="30878" y="10301"/>
                    <a:pt x="31312" y="9937"/>
                  </a:cubicBezTo>
                  <a:cubicBezTo>
                    <a:pt x="31347" y="9901"/>
                    <a:pt x="31394" y="9866"/>
                    <a:pt x="31430" y="9831"/>
                  </a:cubicBezTo>
                  <a:cubicBezTo>
                    <a:pt x="31488" y="9890"/>
                    <a:pt x="31547" y="9948"/>
                    <a:pt x="31629" y="9995"/>
                  </a:cubicBezTo>
                  <a:cubicBezTo>
                    <a:pt x="31876" y="10195"/>
                    <a:pt x="32181" y="10301"/>
                    <a:pt x="32510" y="10301"/>
                  </a:cubicBezTo>
                  <a:cubicBezTo>
                    <a:pt x="32909" y="10301"/>
                    <a:pt x="33297" y="10136"/>
                    <a:pt x="33579" y="9854"/>
                  </a:cubicBezTo>
                  <a:cubicBezTo>
                    <a:pt x="34072" y="9338"/>
                    <a:pt x="34107" y="8574"/>
                    <a:pt x="33649" y="7975"/>
                  </a:cubicBezTo>
                  <a:cubicBezTo>
                    <a:pt x="33638" y="7952"/>
                    <a:pt x="33614" y="7928"/>
                    <a:pt x="33602" y="7905"/>
                  </a:cubicBezTo>
                  <a:cubicBezTo>
                    <a:pt x="33532" y="7823"/>
                    <a:pt x="33461" y="7740"/>
                    <a:pt x="33403" y="7658"/>
                  </a:cubicBezTo>
                  <a:cubicBezTo>
                    <a:pt x="33250" y="7470"/>
                    <a:pt x="33109" y="7294"/>
                    <a:pt x="32956" y="7106"/>
                  </a:cubicBezTo>
                  <a:cubicBezTo>
                    <a:pt x="31336" y="5157"/>
                    <a:pt x="29715" y="3207"/>
                    <a:pt x="28094" y="1257"/>
                  </a:cubicBezTo>
                  <a:lnTo>
                    <a:pt x="28082" y="1246"/>
                  </a:lnTo>
                  <a:cubicBezTo>
                    <a:pt x="27918" y="1046"/>
                    <a:pt x="27730" y="823"/>
                    <a:pt x="27554" y="611"/>
                  </a:cubicBezTo>
                  <a:cubicBezTo>
                    <a:pt x="27460" y="506"/>
                    <a:pt x="27307" y="353"/>
                    <a:pt x="27119" y="235"/>
                  </a:cubicBezTo>
                  <a:cubicBezTo>
                    <a:pt x="26884" y="83"/>
                    <a:pt x="26614" y="1"/>
                    <a:pt x="26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99;p15"/>
            <p:cNvSpPr/>
            <p:nvPr/>
          </p:nvSpPr>
          <p:spPr>
            <a:xfrm>
              <a:off x="194075" y="4575900"/>
              <a:ext cx="428700" cy="407475"/>
            </a:xfrm>
            <a:custGeom>
              <a:avLst/>
              <a:gdLst/>
              <a:ahLst/>
              <a:cxnLst/>
              <a:rect l="l" t="t" r="r" b="b"/>
              <a:pathLst>
                <a:path w="17148" h="16299" extrusionOk="0">
                  <a:moveTo>
                    <a:pt x="14024" y="0"/>
                  </a:moveTo>
                  <a:cubicBezTo>
                    <a:pt x="13977" y="35"/>
                    <a:pt x="13941" y="71"/>
                    <a:pt x="13894" y="106"/>
                  </a:cubicBezTo>
                  <a:cubicBezTo>
                    <a:pt x="12039" y="1703"/>
                    <a:pt x="10171" y="3300"/>
                    <a:pt x="8304" y="4886"/>
                  </a:cubicBezTo>
                  <a:cubicBezTo>
                    <a:pt x="7482" y="5591"/>
                    <a:pt x="6648" y="6295"/>
                    <a:pt x="5826" y="7000"/>
                  </a:cubicBezTo>
                  <a:cubicBezTo>
                    <a:pt x="4428" y="8198"/>
                    <a:pt x="3042" y="9408"/>
                    <a:pt x="1656" y="10606"/>
                  </a:cubicBezTo>
                  <a:cubicBezTo>
                    <a:pt x="1410" y="10817"/>
                    <a:pt x="1175" y="11029"/>
                    <a:pt x="940" y="11240"/>
                  </a:cubicBezTo>
                  <a:cubicBezTo>
                    <a:pt x="376" y="11780"/>
                    <a:pt x="71" y="12426"/>
                    <a:pt x="36" y="13213"/>
                  </a:cubicBezTo>
                  <a:cubicBezTo>
                    <a:pt x="0" y="14000"/>
                    <a:pt x="223" y="14705"/>
                    <a:pt x="740" y="15304"/>
                  </a:cubicBezTo>
                  <a:cubicBezTo>
                    <a:pt x="1305" y="15955"/>
                    <a:pt x="2106" y="16299"/>
                    <a:pt x="2918" y="16299"/>
                  </a:cubicBezTo>
                  <a:cubicBezTo>
                    <a:pt x="3424" y="16299"/>
                    <a:pt x="3933" y="16166"/>
                    <a:pt x="4393" y="15891"/>
                  </a:cubicBezTo>
                  <a:cubicBezTo>
                    <a:pt x="4710" y="15703"/>
                    <a:pt x="5004" y="15480"/>
                    <a:pt x="5285" y="15245"/>
                  </a:cubicBezTo>
                  <a:cubicBezTo>
                    <a:pt x="6319" y="14388"/>
                    <a:pt x="7341" y="13518"/>
                    <a:pt x="8374" y="12661"/>
                  </a:cubicBezTo>
                  <a:cubicBezTo>
                    <a:pt x="11240" y="10277"/>
                    <a:pt x="14117" y="7893"/>
                    <a:pt x="16995" y="5508"/>
                  </a:cubicBezTo>
                  <a:cubicBezTo>
                    <a:pt x="17042" y="5473"/>
                    <a:pt x="17089" y="5438"/>
                    <a:pt x="17148" y="5391"/>
                  </a:cubicBezTo>
                  <a:cubicBezTo>
                    <a:pt x="17054" y="5191"/>
                    <a:pt x="16971" y="5015"/>
                    <a:pt x="16901" y="4827"/>
                  </a:cubicBezTo>
                  <a:cubicBezTo>
                    <a:pt x="16748" y="4404"/>
                    <a:pt x="16607" y="3970"/>
                    <a:pt x="16466" y="3524"/>
                  </a:cubicBezTo>
                  <a:cubicBezTo>
                    <a:pt x="16032" y="2161"/>
                    <a:pt x="15257" y="1022"/>
                    <a:pt x="14164" y="94"/>
                  </a:cubicBezTo>
                  <a:cubicBezTo>
                    <a:pt x="14117" y="71"/>
                    <a:pt x="14071" y="35"/>
                    <a:pt x="1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00;p15"/>
            <p:cNvSpPr/>
            <p:nvPr/>
          </p:nvSpPr>
          <p:spPr>
            <a:xfrm>
              <a:off x="263075" y="4874700"/>
              <a:ext cx="89275" cy="80550"/>
            </a:xfrm>
            <a:custGeom>
              <a:avLst/>
              <a:gdLst/>
              <a:ahLst/>
              <a:cxnLst/>
              <a:rect l="l" t="t" r="r" b="b"/>
              <a:pathLst>
                <a:path w="3571" h="3222" extrusionOk="0">
                  <a:moveTo>
                    <a:pt x="2957" y="1"/>
                  </a:moveTo>
                  <a:cubicBezTo>
                    <a:pt x="2908" y="1"/>
                    <a:pt x="2858" y="6"/>
                    <a:pt x="2807" y="16"/>
                  </a:cubicBezTo>
                  <a:cubicBezTo>
                    <a:pt x="2725" y="28"/>
                    <a:pt x="2631" y="63"/>
                    <a:pt x="2549" y="98"/>
                  </a:cubicBezTo>
                  <a:cubicBezTo>
                    <a:pt x="2431" y="157"/>
                    <a:pt x="2326" y="216"/>
                    <a:pt x="2220" y="298"/>
                  </a:cubicBezTo>
                  <a:cubicBezTo>
                    <a:pt x="1868" y="545"/>
                    <a:pt x="1539" y="803"/>
                    <a:pt x="1198" y="1050"/>
                  </a:cubicBezTo>
                  <a:cubicBezTo>
                    <a:pt x="963" y="1238"/>
                    <a:pt x="740" y="1414"/>
                    <a:pt x="505" y="1590"/>
                  </a:cubicBezTo>
                  <a:cubicBezTo>
                    <a:pt x="341" y="1731"/>
                    <a:pt x="212" y="1895"/>
                    <a:pt x="129" y="2095"/>
                  </a:cubicBezTo>
                  <a:cubicBezTo>
                    <a:pt x="0" y="2389"/>
                    <a:pt x="24" y="2682"/>
                    <a:pt x="235" y="2941"/>
                  </a:cubicBezTo>
                  <a:cubicBezTo>
                    <a:pt x="397" y="3137"/>
                    <a:pt x="597" y="3222"/>
                    <a:pt x="820" y="3222"/>
                  </a:cubicBezTo>
                  <a:cubicBezTo>
                    <a:pt x="904" y="3222"/>
                    <a:pt x="991" y="3210"/>
                    <a:pt x="1081" y="3187"/>
                  </a:cubicBezTo>
                  <a:cubicBezTo>
                    <a:pt x="1187" y="3164"/>
                    <a:pt x="1280" y="3117"/>
                    <a:pt x="1363" y="3070"/>
                  </a:cubicBezTo>
                  <a:cubicBezTo>
                    <a:pt x="1468" y="2999"/>
                    <a:pt x="1574" y="2917"/>
                    <a:pt x="1680" y="2835"/>
                  </a:cubicBezTo>
                  <a:cubicBezTo>
                    <a:pt x="2220" y="2342"/>
                    <a:pt x="2737" y="1813"/>
                    <a:pt x="3207" y="1249"/>
                  </a:cubicBezTo>
                  <a:cubicBezTo>
                    <a:pt x="3301" y="1120"/>
                    <a:pt x="3395" y="991"/>
                    <a:pt x="3465" y="850"/>
                  </a:cubicBezTo>
                  <a:cubicBezTo>
                    <a:pt x="3571" y="627"/>
                    <a:pt x="3559" y="415"/>
                    <a:pt x="3406" y="216"/>
                  </a:cubicBezTo>
                  <a:cubicBezTo>
                    <a:pt x="3287" y="69"/>
                    <a:pt x="3131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01;p15"/>
            <p:cNvSpPr/>
            <p:nvPr/>
          </p:nvSpPr>
          <p:spPr>
            <a:xfrm>
              <a:off x="363500" y="4827700"/>
              <a:ext cx="41200" cy="35700"/>
            </a:xfrm>
            <a:custGeom>
              <a:avLst/>
              <a:gdLst/>
              <a:ahLst/>
              <a:cxnLst/>
              <a:rect l="l" t="t" r="r" b="b"/>
              <a:pathLst>
                <a:path w="1648" h="1428" extrusionOk="0">
                  <a:moveTo>
                    <a:pt x="1042" y="1"/>
                  </a:moveTo>
                  <a:cubicBezTo>
                    <a:pt x="1017" y="1"/>
                    <a:pt x="990" y="2"/>
                    <a:pt x="963" y="5"/>
                  </a:cubicBezTo>
                  <a:cubicBezTo>
                    <a:pt x="740" y="29"/>
                    <a:pt x="540" y="111"/>
                    <a:pt x="329" y="287"/>
                  </a:cubicBezTo>
                  <a:cubicBezTo>
                    <a:pt x="305" y="322"/>
                    <a:pt x="247" y="369"/>
                    <a:pt x="200" y="440"/>
                  </a:cubicBezTo>
                  <a:cubicBezTo>
                    <a:pt x="0" y="722"/>
                    <a:pt x="59" y="1097"/>
                    <a:pt x="329" y="1309"/>
                  </a:cubicBezTo>
                  <a:cubicBezTo>
                    <a:pt x="437" y="1387"/>
                    <a:pt x="569" y="1428"/>
                    <a:pt x="705" y="1428"/>
                  </a:cubicBezTo>
                  <a:cubicBezTo>
                    <a:pt x="836" y="1428"/>
                    <a:pt x="971" y="1390"/>
                    <a:pt x="1092" y="1309"/>
                  </a:cubicBezTo>
                  <a:cubicBezTo>
                    <a:pt x="1315" y="1156"/>
                    <a:pt x="1445" y="945"/>
                    <a:pt x="1527" y="698"/>
                  </a:cubicBezTo>
                  <a:cubicBezTo>
                    <a:pt x="1648" y="324"/>
                    <a:pt x="1428" y="1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876;p33"/>
          <p:cNvSpPr txBox="1">
            <a:spLocks/>
          </p:cNvSpPr>
          <p:nvPr/>
        </p:nvSpPr>
        <p:spPr>
          <a:xfrm>
            <a:off x="5148217" y="3414214"/>
            <a:ext cx="67066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16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 sz="1400" dirty="0" smtClean="0">
                <a:solidFill>
                  <a:schemeClr val="accent3"/>
                </a:solidFill>
                <a:latin typeface="+mj-lt"/>
              </a:rPr>
              <a:t>Par </a:t>
            </a:r>
            <a:r>
              <a:rPr lang="fr-FR" sz="1400" dirty="0" smtClean="0">
                <a:solidFill>
                  <a:schemeClr val="tx1"/>
                </a:solidFill>
                <a:latin typeface="+mj-lt"/>
              </a:rPr>
              <a:t>:</a:t>
            </a:r>
            <a:endParaRPr lang="fr-FR" sz="1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79" name="Google Shape;1231;p44"/>
          <p:cNvGrpSpPr/>
          <p:nvPr/>
        </p:nvGrpSpPr>
        <p:grpSpPr>
          <a:xfrm flipH="1">
            <a:off x="6725507" y="564699"/>
            <a:ext cx="967923" cy="893093"/>
            <a:chOff x="2802200" y="3106800"/>
            <a:chExt cx="1100125" cy="1453400"/>
          </a:xfrm>
        </p:grpSpPr>
        <p:sp>
          <p:nvSpPr>
            <p:cNvPr id="280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825;p33"/>
          <p:cNvGrpSpPr/>
          <p:nvPr/>
        </p:nvGrpSpPr>
        <p:grpSpPr>
          <a:xfrm rot="18771976" flipH="1">
            <a:off x="2386333" y="19167"/>
            <a:ext cx="451252" cy="899785"/>
            <a:chOff x="4235975" y="1152350"/>
            <a:chExt cx="674975" cy="1311350"/>
          </a:xfrm>
        </p:grpSpPr>
        <p:sp>
          <p:nvSpPr>
            <p:cNvPr id="303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825;p33"/>
          <p:cNvGrpSpPr/>
          <p:nvPr/>
        </p:nvGrpSpPr>
        <p:grpSpPr>
          <a:xfrm rot="2828024">
            <a:off x="5764108" y="25311"/>
            <a:ext cx="451252" cy="899785"/>
            <a:chOff x="4235975" y="1152350"/>
            <a:chExt cx="674975" cy="1311350"/>
          </a:xfrm>
        </p:grpSpPr>
        <p:sp>
          <p:nvSpPr>
            <p:cNvPr id="323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33"/>
          <p:cNvGrpSpPr/>
          <p:nvPr/>
        </p:nvGrpSpPr>
        <p:grpSpPr>
          <a:xfrm rot="-2700000">
            <a:off x="6515312" y="181468"/>
            <a:ext cx="1960790" cy="1169413"/>
            <a:chOff x="4838250" y="3536625"/>
            <a:chExt cx="1088175" cy="674250"/>
          </a:xfrm>
        </p:grpSpPr>
        <p:sp>
          <p:nvSpPr>
            <p:cNvPr id="878" name="Google Shape;878;p33"/>
            <p:cNvSpPr/>
            <p:nvPr/>
          </p:nvSpPr>
          <p:spPr>
            <a:xfrm>
              <a:off x="4838250" y="3536625"/>
              <a:ext cx="1088175" cy="674250"/>
            </a:xfrm>
            <a:custGeom>
              <a:avLst/>
              <a:gdLst/>
              <a:ahLst/>
              <a:cxnLst/>
              <a:rect l="l" t="t" r="r" b="b"/>
              <a:pathLst>
                <a:path w="43527" h="26970" extrusionOk="0">
                  <a:moveTo>
                    <a:pt x="13625" y="1018"/>
                  </a:moveTo>
                  <a:cubicBezTo>
                    <a:pt x="14970" y="1018"/>
                    <a:pt x="16319" y="1248"/>
                    <a:pt x="17664" y="1709"/>
                  </a:cubicBezTo>
                  <a:cubicBezTo>
                    <a:pt x="18416" y="1968"/>
                    <a:pt x="19121" y="2332"/>
                    <a:pt x="19778" y="2778"/>
                  </a:cubicBezTo>
                  <a:cubicBezTo>
                    <a:pt x="22174" y="4376"/>
                    <a:pt x="23877" y="6513"/>
                    <a:pt x="24852" y="9214"/>
                  </a:cubicBezTo>
                  <a:cubicBezTo>
                    <a:pt x="25404" y="10741"/>
                    <a:pt x="25627" y="12315"/>
                    <a:pt x="25486" y="13936"/>
                  </a:cubicBezTo>
                  <a:cubicBezTo>
                    <a:pt x="25369" y="15404"/>
                    <a:pt x="25005" y="16813"/>
                    <a:pt x="24359" y="18140"/>
                  </a:cubicBezTo>
                  <a:cubicBezTo>
                    <a:pt x="24159" y="18575"/>
                    <a:pt x="23924" y="18986"/>
                    <a:pt x="23701" y="19397"/>
                  </a:cubicBezTo>
                  <a:cubicBezTo>
                    <a:pt x="21487" y="22969"/>
                    <a:pt x="17632" y="25021"/>
                    <a:pt x="13575" y="25021"/>
                  </a:cubicBezTo>
                  <a:cubicBezTo>
                    <a:pt x="12403" y="25021"/>
                    <a:pt x="11213" y="24850"/>
                    <a:pt x="10042" y="24494"/>
                  </a:cubicBezTo>
                  <a:cubicBezTo>
                    <a:pt x="6119" y="23296"/>
                    <a:pt x="3113" y="20172"/>
                    <a:pt x="2067" y="16203"/>
                  </a:cubicBezTo>
                  <a:cubicBezTo>
                    <a:pt x="1351" y="13489"/>
                    <a:pt x="1492" y="10835"/>
                    <a:pt x="2607" y="8263"/>
                  </a:cubicBezTo>
                  <a:cubicBezTo>
                    <a:pt x="3935" y="5209"/>
                    <a:pt x="6119" y="2990"/>
                    <a:pt x="9267" y="1827"/>
                  </a:cubicBezTo>
                  <a:cubicBezTo>
                    <a:pt x="10710" y="1289"/>
                    <a:pt x="12165" y="1018"/>
                    <a:pt x="13625" y="1018"/>
                  </a:cubicBezTo>
                  <a:close/>
                  <a:moveTo>
                    <a:pt x="13606" y="0"/>
                  </a:moveTo>
                  <a:cubicBezTo>
                    <a:pt x="12407" y="0"/>
                    <a:pt x="11199" y="181"/>
                    <a:pt x="9983" y="547"/>
                  </a:cubicBezTo>
                  <a:cubicBezTo>
                    <a:pt x="8680" y="946"/>
                    <a:pt x="7470" y="1569"/>
                    <a:pt x="6331" y="2320"/>
                  </a:cubicBezTo>
                  <a:cubicBezTo>
                    <a:pt x="4933" y="3248"/>
                    <a:pt x="3723" y="4387"/>
                    <a:pt x="2795" y="5797"/>
                  </a:cubicBezTo>
                  <a:cubicBezTo>
                    <a:pt x="0" y="9978"/>
                    <a:pt x="71" y="15110"/>
                    <a:pt x="1903" y="18763"/>
                  </a:cubicBezTo>
                  <a:cubicBezTo>
                    <a:pt x="2772" y="20501"/>
                    <a:pt x="3946" y="22004"/>
                    <a:pt x="5473" y="23214"/>
                  </a:cubicBezTo>
                  <a:cubicBezTo>
                    <a:pt x="7690" y="24977"/>
                    <a:pt x="10498" y="25976"/>
                    <a:pt x="13450" y="25976"/>
                  </a:cubicBezTo>
                  <a:cubicBezTo>
                    <a:pt x="14846" y="25976"/>
                    <a:pt x="16274" y="25752"/>
                    <a:pt x="17688" y="25281"/>
                  </a:cubicBezTo>
                  <a:cubicBezTo>
                    <a:pt x="19367" y="24717"/>
                    <a:pt x="20871" y="23825"/>
                    <a:pt x="22186" y="22639"/>
                  </a:cubicBezTo>
                  <a:cubicBezTo>
                    <a:pt x="23220" y="21723"/>
                    <a:pt x="24077" y="20654"/>
                    <a:pt x="24758" y="19456"/>
                  </a:cubicBezTo>
                  <a:cubicBezTo>
                    <a:pt x="24829" y="19338"/>
                    <a:pt x="24876" y="19209"/>
                    <a:pt x="25005" y="19127"/>
                  </a:cubicBezTo>
                  <a:cubicBezTo>
                    <a:pt x="25686" y="19327"/>
                    <a:pt x="26285" y="19714"/>
                    <a:pt x="26954" y="19973"/>
                  </a:cubicBezTo>
                  <a:cubicBezTo>
                    <a:pt x="27060" y="20008"/>
                    <a:pt x="27142" y="20078"/>
                    <a:pt x="27248" y="20125"/>
                  </a:cubicBezTo>
                  <a:cubicBezTo>
                    <a:pt x="27271" y="20243"/>
                    <a:pt x="27295" y="20337"/>
                    <a:pt x="27318" y="20431"/>
                  </a:cubicBezTo>
                  <a:cubicBezTo>
                    <a:pt x="27424" y="20877"/>
                    <a:pt x="27624" y="21265"/>
                    <a:pt x="27929" y="21605"/>
                  </a:cubicBezTo>
                  <a:cubicBezTo>
                    <a:pt x="28199" y="21910"/>
                    <a:pt x="28540" y="22157"/>
                    <a:pt x="28916" y="22345"/>
                  </a:cubicBezTo>
                  <a:cubicBezTo>
                    <a:pt x="29162" y="22462"/>
                    <a:pt x="29421" y="22580"/>
                    <a:pt x="29679" y="22686"/>
                  </a:cubicBezTo>
                  <a:cubicBezTo>
                    <a:pt x="31323" y="23379"/>
                    <a:pt x="32968" y="24071"/>
                    <a:pt x="34612" y="24764"/>
                  </a:cubicBezTo>
                  <a:cubicBezTo>
                    <a:pt x="36092" y="25375"/>
                    <a:pt x="37572" y="26009"/>
                    <a:pt x="39051" y="26620"/>
                  </a:cubicBezTo>
                  <a:cubicBezTo>
                    <a:pt x="39345" y="26738"/>
                    <a:pt x="39662" y="26832"/>
                    <a:pt x="39968" y="26902"/>
                  </a:cubicBezTo>
                  <a:cubicBezTo>
                    <a:pt x="40155" y="26949"/>
                    <a:pt x="40340" y="26970"/>
                    <a:pt x="40525" y="26970"/>
                  </a:cubicBezTo>
                  <a:cubicBezTo>
                    <a:pt x="40710" y="26970"/>
                    <a:pt x="40895" y="26949"/>
                    <a:pt x="41083" y="26914"/>
                  </a:cubicBezTo>
                  <a:cubicBezTo>
                    <a:pt x="42587" y="26644"/>
                    <a:pt x="43526" y="25105"/>
                    <a:pt x="43080" y="23649"/>
                  </a:cubicBezTo>
                  <a:cubicBezTo>
                    <a:pt x="42857" y="22932"/>
                    <a:pt x="42410" y="22404"/>
                    <a:pt x="41776" y="22040"/>
                  </a:cubicBezTo>
                  <a:cubicBezTo>
                    <a:pt x="41412" y="21840"/>
                    <a:pt x="41036" y="21676"/>
                    <a:pt x="40661" y="21511"/>
                  </a:cubicBezTo>
                  <a:cubicBezTo>
                    <a:pt x="37642" y="20243"/>
                    <a:pt x="34624" y="18974"/>
                    <a:pt x="31594" y="17706"/>
                  </a:cubicBezTo>
                  <a:cubicBezTo>
                    <a:pt x="31394" y="17612"/>
                    <a:pt x="31182" y="17541"/>
                    <a:pt x="30983" y="17459"/>
                  </a:cubicBezTo>
                  <a:cubicBezTo>
                    <a:pt x="30830" y="17412"/>
                    <a:pt x="30689" y="17377"/>
                    <a:pt x="30537" y="17342"/>
                  </a:cubicBezTo>
                  <a:cubicBezTo>
                    <a:pt x="30311" y="17291"/>
                    <a:pt x="30089" y="17265"/>
                    <a:pt x="29869" y="17265"/>
                  </a:cubicBezTo>
                  <a:cubicBezTo>
                    <a:pt x="29424" y="17265"/>
                    <a:pt x="28992" y="17372"/>
                    <a:pt x="28575" y="17600"/>
                  </a:cubicBezTo>
                  <a:cubicBezTo>
                    <a:pt x="28490" y="17649"/>
                    <a:pt x="28408" y="17672"/>
                    <a:pt x="28326" y="17672"/>
                  </a:cubicBezTo>
                  <a:cubicBezTo>
                    <a:pt x="28250" y="17672"/>
                    <a:pt x="28173" y="17652"/>
                    <a:pt x="28094" y="17612"/>
                  </a:cubicBezTo>
                  <a:cubicBezTo>
                    <a:pt x="27894" y="17530"/>
                    <a:pt x="27694" y="17471"/>
                    <a:pt x="27506" y="17389"/>
                  </a:cubicBezTo>
                  <a:cubicBezTo>
                    <a:pt x="27048" y="17189"/>
                    <a:pt x="26602" y="16989"/>
                    <a:pt x="26144" y="16778"/>
                  </a:cubicBezTo>
                  <a:cubicBezTo>
                    <a:pt x="26085" y="16755"/>
                    <a:pt x="26038" y="16708"/>
                    <a:pt x="25956" y="16661"/>
                  </a:cubicBezTo>
                  <a:cubicBezTo>
                    <a:pt x="25991" y="16531"/>
                    <a:pt x="26015" y="16414"/>
                    <a:pt x="26038" y="16308"/>
                  </a:cubicBezTo>
                  <a:cubicBezTo>
                    <a:pt x="26626" y="13994"/>
                    <a:pt x="26626" y="11693"/>
                    <a:pt x="25968" y="9402"/>
                  </a:cubicBezTo>
                  <a:cubicBezTo>
                    <a:pt x="25345" y="7230"/>
                    <a:pt x="24241" y="5339"/>
                    <a:pt x="22597" y="3753"/>
                  </a:cubicBezTo>
                  <a:cubicBezTo>
                    <a:pt x="21305" y="2508"/>
                    <a:pt x="19849" y="1533"/>
                    <a:pt x="18169" y="876"/>
                  </a:cubicBezTo>
                  <a:cubicBezTo>
                    <a:pt x="16660" y="296"/>
                    <a:pt x="15139" y="0"/>
                    <a:pt x="13606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5769025" y="4073975"/>
              <a:ext cx="108950" cy="62400"/>
            </a:xfrm>
            <a:custGeom>
              <a:avLst/>
              <a:gdLst/>
              <a:ahLst/>
              <a:cxnLst/>
              <a:rect l="l" t="t" r="r" b="b"/>
              <a:pathLst>
                <a:path w="4358" h="2496" extrusionOk="0">
                  <a:moveTo>
                    <a:pt x="663" y="1"/>
                  </a:moveTo>
                  <a:cubicBezTo>
                    <a:pt x="633" y="1"/>
                    <a:pt x="604" y="2"/>
                    <a:pt x="576" y="5"/>
                  </a:cubicBezTo>
                  <a:cubicBezTo>
                    <a:pt x="188" y="29"/>
                    <a:pt x="0" y="416"/>
                    <a:pt x="200" y="722"/>
                  </a:cubicBezTo>
                  <a:cubicBezTo>
                    <a:pt x="270" y="828"/>
                    <a:pt x="364" y="910"/>
                    <a:pt x="458" y="992"/>
                  </a:cubicBezTo>
                  <a:cubicBezTo>
                    <a:pt x="576" y="1086"/>
                    <a:pt x="716" y="1168"/>
                    <a:pt x="857" y="1250"/>
                  </a:cubicBezTo>
                  <a:cubicBezTo>
                    <a:pt x="1480" y="1626"/>
                    <a:pt x="2126" y="1943"/>
                    <a:pt x="2795" y="2237"/>
                  </a:cubicBezTo>
                  <a:cubicBezTo>
                    <a:pt x="2983" y="2331"/>
                    <a:pt x="3183" y="2390"/>
                    <a:pt x="3383" y="2460"/>
                  </a:cubicBezTo>
                  <a:cubicBezTo>
                    <a:pt x="3465" y="2484"/>
                    <a:pt x="3544" y="2495"/>
                    <a:pt x="3623" y="2495"/>
                  </a:cubicBezTo>
                  <a:cubicBezTo>
                    <a:pt x="3703" y="2495"/>
                    <a:pt x="3782" y="2484"/>
                    <a:pt x="3864" y="2460"/>
                  </a:cubicBezTo>
                  <a:cubicBezTo>
                    <a:pt x="4205" y="2354"/>
                    <a:pt x="4357" y="2049"/>
                    <a:pt x="4216" y="1650"/>
                  </a:cubicBezTo>
                  <a:cubicBezTo>
                    <a:pt x="4169" y="1544"/>
                    <a:pt x="4064" y="1415"/>
                    <a:pt x="3923" y="1321"/>
                  </a:cubicBezTo>
                  <a:cubicBezTo>
                    <a:pt x="3770" y="1215"/>
                    <a:pt x="3617" y="1121"/>
                    <a:pt x="3453" y="1051"/>
                  </a:cubicBezTo>
                  <a:cubicBezTo>
                    <a:pt x="2772" y="757"/>
                    <a:pt x="2102" y="463"/>
                    <a:pt x="1421" y="193"/>
                  </a:cubicBezTo>
                  <a:cubicBezTo>
                    <a:pt x="1257" y="123"/>
                    <a:pt x="1081" y="76"/>
                    <a:pt x="904" y="29"/>
                  </a:cubicBezTo>
                  <a:cubicBezTo>
                    <a:pt x="827" y="12"/>
                    <a:pt x="743" y="1"/>
                    <a:pt x="663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969;p35"/>
          <p:cNvGrpSpPr/>
          <p:nvPr/>
        </p:nvGrpSpPr>
        <p:grpSpPr>
          <a:xfrm rot="20859478">
            <a:off x="7642041" y="359000"/>
            <a:ext cx="736202" cy="672954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2" name="Connecteur droit 181"/>
          <p:cNvCxnSpPr/>
          <p:nvPr/>
        </p:nvCxnSpPr>
        <p:spPr>
          <a:xfrm flipV="1">
            <a:off x="2930844" y="921076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e 182"/>
          <p:cNvGrpSpPr/>
          <p:nvPr/>
        </p:nvGrpSpPr>
        <p:grpSpPr>
          <a:xfrm>
            <a:off x="2249279" y="501053"/>
            <a:ext cx="214023" cy="221808"/>
            <a:chOff x="2116259" y="673446"/>
            <a:chExt cx="277110" cy="282927"/>
          </a:xfrm>
        </p:grpSpPr>
        <p:sp>
          <p:nvSpPr>
            <p:cNvPr id="184" name="Rectangle 183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2500061" y="337091"/>
            <a:ext cx="5951189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fr-FR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FR" sz="2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Évaluation des molécules</a:t>
            </a:r>
            <a:endParaRPr lang="fr-FR" sz="2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5729" y="1235450"/>
            <a:ext cx="6133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molécules </a:t>
            </a:r>
            <a:r>
              <a:rPr lang="fr-F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actives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(candidates)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doivent être testées pour évaluer leur efficacité.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5729" y="1927948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Ces tests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incluent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 essais sur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 : </a:t>
            </a:r>
          </a:p>
          <a:p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679987" y="240500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</a:t>
            </a:r>
            <a:r>
              <a:rPr lang="fr-FR" dirty="0" smtClean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ellules 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en </a:t>
            </a:r>
            <a:r>
              <a:rPr lang="fr-FR" dirty="0" smtClean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laboratoire.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679987" y="280511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Tests sur 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des </a:t>
            </a:r>
            <a:r>
              <a:rPr lang="fr-FR" dirty="0" smtClean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animaux.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679987" y="320522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</a:t>
            </a:r>
            <a:r>
              <a:rPr lang="fr-FR" dirty="0" smtClean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ssais 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cliniques sur des êtres humains.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88" y="3560294"/>
            <a:ext cx="2034235" cy="122054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grpSp>
        <p:nvGrpSpPr>
          <p:cNvPr id="187" name="Google Shape;969;p35"/>
          <p:cNvGrpSpPr/>
          <p:nvPr/>
        </p:nvGrpSpPr>
        <p:grpSpPr>
          <a:xfrm rot="20859478">
            <a:off x="784121" y="382302"/>
            <a:ext cx="783573" cy="713778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20;p48"/>
          <p:cNvGrpSpPr/>
          <p:nvPr/>
        </p:nvGrpSpPr>
        <p:grpSpPr>
          <a:xfrm flipH="1">
            <a:off x="7771842" y="4132926"/>
            <a:ext cx="636421" cy="647909"/>
            <a:chOff x="3955325" y="4188025"/>
            <a:chExt cx="770200" cy="976600"/>
          </a:xfrm>
        </p:grpSpPr>
        <p:sp>
          <p:nvSpPr>
            <p:cNvPr id="227" name="Google Shape;1521;p48"/>
            <p:cNvSpPr/>
            <p:nvPr/>
          </p:nvSpPr>
          <p:spPr>
            <a:xfrm>
              <a:off x="3966200" y="4198300"/>
              <a:ext cx="748750" cy="955750"/>
            </a:xfrm>
            <a:custGeom>
              <a:avLst/>
              <a:gdLst/>
              <a:ahLst/>
              <a:cxnLst/>
              <a:rect l="l" t="t" r="r" b="b"/>
              <a:pathLst>
                <a:path w="29950" h="38230" extrusionOk="0">
                  <a:moveTo>
                    <a:pt x="10758" y="0"/>
                  </a:moveTo>
                  <a:cubicBezTo>
                    <a:pt x="10606" y="0"/>
                    <a:pt x="10441" y="0"/>
                    <a:pt x="10289" y="12"/>
                  </a:cubicBezTo>
                  <a:cubicBezTo>
                    <a:pt x="10183" y="12"/>
                    <a:pt x="10018" y="24"/>
                    <a:pt x="9854" y="71"/>
                  </a:cubicBezTo>
                  <a:cubicBezTo>
                    <a:pt x="9596" y="153"/>
                    <a:pt x="9384" y="318"/>
                    <a:pt x="9267" y="541"/>
                  </a:cubicBezTo>
                  <a:cubicBezTo>
                    <a:pt x="9138" y="776"/>
                    <a:pt x="9114" y="1046"/>
                    <a:pt x="9196" y="1304"/>
                  </a:cubicBezTo>
                  <a:cubicBezTo>
                    <a:pt x="9337" y="1762"/>
                    <a:pt x="9690" y="2021"/>
                    <a:pt x="10195" y="2056"/>
                  </a:cubicBezTo>
                  <a:lnTo>
                    <a:pt x="10594" y="2056"/>
                  </a:lnTo>
                  <a:lnTo>
                    <a:pt x="10629" y="9655"/>
                  </a:lnTo>
                  <a:cubicBezTo>
                    <a:pt x="7893" y="10594"/>
                    <a:pt x="5591" y="12168"/>
                    <a:pt x="3817" y="14353"/>
                  </a:cubicBezTo>
                  <a:cubicBezTo>
                    <a:pt x="1116" y="17665"/>
                    <a:pt x="0" y="21975"/>
                    <a:pt x="752" y="26191"/>
                  </a:cubicBezTo>
                  <a:cubicBezTo>
                    <a:pt x="1139" y="28341"/>
                    <a:pt x="1938" y="30290"/>
                    <a:pt x="3148" y="31993"/>
                  </a:cubicBezTo>
                  <a:cubicBezTo>
                    <a:pt x="4651" y="34095"/>
                    <a:pt x="6589" y="35716"/>
                    <a:pt x="8926" y="36797"/>
                  </a:cubicBezTo>
                  <a:cubicBezTo>
                    <a:pt x="10982" y="37748"/>
                    <a:pt x="13096" y="38230"/>
                    <a:pt x="15186" y="38230"/>
                  </a:cubicBezTo>
                  <a:cubicBezTo>
                    <a:pt x="16913" y="38230"/>
                    <a:pt x="18663" y="37912"/>
                    <a:pt x="20389" y="37267"/>
                  </a:cubicBezTo>
                  <a:cubicBezTo>
                    <a:pt x="23173" y="36233"/>
                    <a:pt x="25475" y="34413"/>
                    <a:pt x="27225" y="31864"/>
                  </a:cubicBezTo>
                  <a:cubicBezTo>
                    <a:pt x="29080" y="29163"/>
                    <a:pt x="29949" y="26168"/>
                    <a:pt x="29820" y="22961"/>
                  </a:cubicBezTo>
                  <a:cubicBezTo>
                    <a:pt x="29714" y="20248"/>
                    <a:pt x="28904" y="17747"/>
                    <a:pt x="27424" y="15504"/>
                  </a:cubicBezTo>
                  <a:cubicBezTo>
                    <a:pt x="25510" y="12603"/>
                    <a:pt x="22832" y="10582"/>
                    <a:pt x="19461" y="9525"/>
                  </a:cubicBezTo>
                  <a:lnTo>
                    <a:pt x="19461" y="9349"/>
                  </a:lnTo>
                  <a:cubicBezTo>
                    <a:pt x="19461" y="8962"/>
                    <a:pt x="19450" y="8562"/>
                    <a:pt x="19450" y="8175"/>
                  </a:cubicBezTo>
                  <a:cubicBezTo>
                    <a:pt x="19438" y="6166"/>
                    <a:pt x="19426" y="4158"/>
                    <a:pt x="19414" y="2150"/>
                  </a:cubicBezTo>
                  <a:lnTo>
                    <a:pt x="19614" y="2150"/>
                  </a:lnTo>
                  <a:cubicBezTo>
                    <a:pt x="19720" y="2150"/>
                    <a:pt x="19825" y="2138"/>
                    <a:pt x="19955" y="2126"/>
                  </a:cubicBezTo>
                  <a:cubicBezTo>
                    <a:pt x="20483" y="2021"/>
                    <a:pt x="20871" y="1516"/>
                    <a:pt x="20824" y="975"/>
                  </a:cubicBezTo>
                  <a:cubicBezTo>
                    <a:pt x="20777" y="470"/>
                    <a:pt x="20377" y="106"/>
                    <a:pt x="19825" y="83"/>
                  </a:cubicBezTo>
                  <a:lnTo>
                    <a:pt x="19767" y="83"/>
                  </a:lnTo>
                  <a:lnTo>
                    <a:pt x="19438" y="71"/>
                  </a:lnTo>
                  <a:cubicBezTo>
                    <a:pt x="19215" y="71"/>
                    <a:pt x="18980" y="59"/>
                    <a:pt x="18745" y="59"/>
                  </a:cubicBezTo>
                  <a:cubicBezTo>
                    <a:pt x="16208" y="36"/>
                    <a:pt x="13659" y="24"/>
                    <a:pt x="1112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22;p48"/>
            <p:cNvSpPr/>
            <p:nvPr/>
          </p:nvSpPr>
          <p:spPr>
            <a:xfrm>
              <a:off x="3955325" y="4188025"/>
              <a:ext cx="770200" cy="976600"/>
            </a:xfrm>
            <a:custGeom>
              <a:avLst/>
              <a:gdLst/>
              <a:ahLst/>
              <a:cxnLst/>
              <a:rect l="l" t="t" r="r" b="b"/>
              <a:pathLst>
                <a:path w="30808" h="39064" extrusionOk="0">
                  <a:moveTo>
                    <a:pt x="11558" y="834"/>
                  </a:moveTo>
                  <a:cubicBezTo>
                    <a:pt x="14094" y="846"/>
                    <a:pt x="16631" y="869"/>
                    <a:pt x="19180" y="893"/>
                  </a:cubicBezTo>
                  <a:cubicBezTo>
                    <a:pt x="19509" y="893"/>
                    <a:pt x="19849" y="905"/>
                    <a:pt x="20190" y="905"/>
                  </a:cubicBezTo>
                  <a:lnTo>
                    <a:pt x="20237" y="905"/>
                  </a:lnTo>
                  <a:cubicBezTo>
                    <a:pt x="20577" y="928"/>
                    <a:pt x="20812" y="1128"/>
                    <a:pt x="20836" y="1421"/>
                  </a:cubicBezTo>
                  <a:cubicBezTo>
                    <a:pt x="20871" y="1750"/>
                    <a:pt x="20636" y="2056"/>
                    <a:pt x="20319" y="2114"/>
                  </a:cubicBezTo>
                  <a:cubicBezTo>
                    <a:pt x="20213" y="2138"/>
                    <a:pt x="20108" y="2138"/>
                    <a:pt x="20002" y="2138"/>
                  </a:cubicBezTo>
                  <a:lnTo>
                    <a:pt x="19438" y="2138"/>
                  </a:lnTo>
                  <a:cubicBezTo>
                    <a:pt x="19438" y="2220"/>
                    <a:pt x="19426" y="2291"/>
                    <a:pt x="19426" y="2349"/>
                  </a:cubicBezTo>
                  <a:cubicBezTo>
                    <a:pt x="19438" y="4428"/>
                    <a:pt x="19450" y="6507"/>
                    <a:pt x="19462" y="8586"/>
                  </a:cubicBezTo>
                  <a:cubicBezTo>
                    <a:pt x="19473" y="9079"/>
                    <a:pt x="19473" y="9572"/>
                    <a:pt x="19485" y="10066"/>
                  </a:cubicBezTo>
                  <a:cubicBezTo>
                    <a:pt x="19485" y="10124"/>
                    <a:pt x="19485" y="10171"/>
                    <a:pt x="19485" y="10242"/>
                  </a:cubicBezTo>
                  <a:cubicBezTo>
                    <a:pt x="19567" y="10265"/>
                    <a:pt x="19650" y="10289"/>
                    <a:pt x="19720" y="10324"/>
                  </a:cubicBezTo>
                  <a:cubicBezTo>
                    <a:pt x="23009" y="11346"/>
                    <a:pt x="25616" y="13272"/>
                    <a:pt x="27519" y="16149"/>
                  </a:cubicBezTo>
                  <a:cubicBezTo>
                    <a:pt x="28963" y="18346"/>
                    <a:pt x="29727" y="20765"/>
                    <a:pt x="29832" y="23384"/>
                  </a:cubicBezTo>
                  <a:cubicBezTo>
                    <a:pt x="29962" y="26544"/>
                    <a:pt x="29104" y="29433"/>
                    <a:pt x="27319" y="32028"/>
                  </a:cubicBezTo>
                  <a:cubicBezTo>
                    <a:pt x="25651" y="34471"/>
                    <a:pt x="23443" y="36256"/>
                    <a:pt x="20671" y="37290"/>
                  </a:cubicBezTo>
                  <a:cubicBezTo>
                    <a:pt x="18980" y="37912"/>
                    <a:pt x="17301" y="38230"/>
                    <a:pt x="15621" y="38230"/>
                  </a:cubicBezTo>
                  <a:cubicBezTo>
                    <a:pt x="13578" y="38230"/>
                    <a:pt x="11546" y="37760"/>
                    <a:pt x="9537" y="36820"/>
                  </a:cubicBezTo>
                  <a:cubicBezTo>
                    <a:pt x="7247" y="35763"/>
                    <a:pt x="5380" y="34201"/>
                    <a:pt x="3923" y="32157"/>
                  </a:cubicBezTo>
                  <a:cubicBezTo>
                    <a:pt x="2714" y="30466"/>
                    <a:pt x="1962" y="28575"/>
                    <a:pt x="1598" y="26532"/>
                  </a:cubicBezTo>
                  <a:cubicBezTo>
                    <a:pt x="882" y="22456"/>
                    <a:pt x="1974" y="18228"/>
                    <a:pt x="4581" y="15034"/>
                  </a:cubicBezTo>
                  <a:cubicBezTo>
                    <a:pt x="6355" y="12849"/>
                    <a:pt x="8598" y="11346"/>
                    <a:pt x="11252" y="10441"/>
                  </a:cubicBezTo>
                  <a:cubicBezTo>
                    <a:pt x="11311" y="10418"/>
                    <a:pt x="11370" y="10406"/>
                    <a:pt x="11428" y="10383"/>
                  </a:cubicBezTo>
                  <a:cubicBezTo>
                    <a:pt x="11440" y="10383"/>
                    <a:pt x="11452" y="10371"/>
                    <a:pt x="11487" y="10347"/>
                  </a:cubicBezTo>
                  <a:cubicBezTo>
                    <a:pt x="11475" y="7587"/>
                    <a:pt x="11464" y="4839"/>
                    <a:pt x="11452" y="2067"/>
                  </a:cubicBezTo>
                  <a:cubicBezTo>
                    <a:pt x="11393" y="2056"/>
                    <a:pt x="11334" y="2056"/>
                    <a:pt x="11287" y="2056"/>
                  </a:cubicBezTo>
                  <a:cubicBezTo>
                    <a:pt x="11076" y="2056"/>
                    <a:pt x="10865" y="2056"/>
                    <a:pt x="10653" y="2044"/>
                  </a:cubicBezTo>
                  <a:cubicBezTo>
                    <a:pt x="10324" y="2020"/>
                    <a:pt x="10125" y="1880"/>
                    <a:pt x="10031" y="1598"/>
                  </a:cubicBezTo>
                  <a:cubicBezTo>
                    <a:pt x="9937" y="1269"/>
                    <a:pt x="10089" y="975"/>
                    <a:pt x="10407" y="881"/>
                  </a:cubicBezTo>
                  <a:cubicBezTo>
                    <a:pt x="10512" y="846"/>
                    <a:pt x="10630" y="834"/>
                    <a:pt x="10735" y="834"/>
                  </a:cubicBezTo>
                  <a:close/>
                  <a:moveTo>
                    <a:pt x="10724" y="0"/>
                  </a:moveTo>
                  <a:cubicBezTo>
                    <a:pt x="10583" y="0"/>
                    <a:pt x="10383" y="12"/>
                    <a:pt x="10172" y="83"/>
                  </a:cubicBezTo>
                  <a:cubicBezTo>
                    <a:pt x="9796" y="188"/>
                    <a:pt x="9502" y="435"/>
                    <a:pt x="9326" y="752"/>
                  </a:cubicBezTo>
                  <a:cubicBezTo>
                    <a:pt x="9150" y="1081"/>
                    <a:pt x="9115" y="1468"/>
                    <a:pt x="9232" y="1844"/>
                  </a:cubicBezTo>
                  <a:cubicBezTo>
                    <a:pt x="9432" y="2467"/>
                    <a:pt x="9925" y="2843"/>
                    <a:pt x="10606" y="2878"/>
                  </a:cubicBezTo>
                  <a:lnTo>
                    <a:pt x="10618" y="2878"/>
                  </a:lnTo>
                  <a:lnTo>
                    <a:pt x="10641" y="9772"/>
                  </a:lnTo>
                  <a:cubicBezTo>
                    <a:pt x="7952" y="10747"/>
                    <a:pt x="5697" y="12332"/>
                    <a:pt x="3923" y="14505"/>
                  </a:cubicBezTo>
                  <a:cubicBezTo>
                    <a:pt x="1152" y="17899"/>
                    <a:pt x="1" y="22339"/>
                    <a:pt x="776" y="26673"/>
                  </a:cubicBezTo>
                  <a:cubicBezTo>
                    <a:pt x="1175" y="28892"/>
                    <a:pt x="1997" y="30901"/>
                    <a:pt x="3242" y="32639"/>
                  </a:cubicBezTo>
                  <a:cubicBezTo>
                    <a:pt x="4781" y="34812"/>
                    <a:pt x="6789" y="36480"/>
                    <a:pt x="9185" y="37584"/>
                  </a:cubicBezTo>
                  <a:cubicBezTo>
                    <a:pt x="11299" y="38570"/>
                    <a:pt x="13472" y="39063"/>
                    <a:pt x="15621" y="39063"/>
                  </a:cubicBezTo>
                  <a:cubicBezTo>
                    <a:pt x="17395" y="39063"/>
                    <a:pt x="19192" y="38735"/>
                    <a:pt x="20965" y="38065"/>
                  </a:cubicBezTo>
                  <a:cubicBezTo>
                    <a:pt x="23843" y="36996"/>
                    <a:pt x="26215" y="35129"/>
                    <a:pt x="28012" y="32510"/>
                  </a:cubicBezTo>
                  <a:cubicBezTo>
                    <a:pt x="29915" y="29726"/>
                    <a:pt x="30807" y="26649"/>
                    <a:pt x="30678" y="23361"/>
                  </a:cubicBezTo>
                  <a:cubicBezTo>
                    <a:pt x="30561" y="20565"/>
                    <a:pt x="29738" y="17993"/>
                    <a:pt x="28212" y="15691"/>
                  </a:cubicBezTo>
                  <a:cubicBezTo>
                    <a:pt x="26297" y="12779"/>
                    <a:pt x="23643" y="10747"/>
                    <a:pt x="20319" y="9631"/>
                  </a:cubicBezTo>
                  <a:cubicBezTo>
                    <a:pt x="20307" y="9279"/>
                    <a:pt x="20307" y="8926"/>
                    <a:pt x="20307" y="8574"/>
                  </a:cubicBezTo>
                  <a:cubicBezTo>
                    <a:pt x="20296" y="6707"/>
                    <a:pt x="20284" y="4839"/>
                    <a:pt x="20272" y="2972"/>
                  </a:cubicBezTo>
                  <a:cubicBezTo>
                    <a:pt x="20331" y="2960"/>
                    <a:pt x="20401" y="2960"/>
                    <a:pt x="20460" y="2948"/>
                  </a:cubicBezTo>
                  <a:cubicBezTo>
                    <a:pt x="21212" y="2807"/>
                    <a:pt x="21740" y="2114"/>
                    <a:pt x="21670" y="1351"/>
                  </a:cubicBezTo>
                  <a:cubicBezTo>
                    <a:pt x="21611" y="635"/>
                    <a:pt x="21036" y="106"/>
                    <a:pt x="20272" y="71"/>
                  </a:cubicBezTo>
                  <a:lnTo>
                    <a:pt x="20202" y="71"/>
                  </a:lnTo>
                  <a:cubicBezTo>
                    <a:pt x="20096" y="71"/>
                    <a:pt x="19990" y="71"/>
                    <a:pt x="19885" y="59"/>
                  </a:cubicBezTo>
                  <a:cubicBezTo>
                    <a:pt x="19650" y="59"/>
                    <a:pt x="19415" y="47"/>
                    <a:pt x="19180" y="47"/>
                  </a:cubicBezTo>
                  <a:cubicBezTo>
                    <a:pt x="16643" y="36"/>
                    <a:pt x="14106" y="12"/>
                    <a:pt x="1155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523;p48"/>
            <p:cNvSpPr/>
            <p:nvPr/>
          </p:nvSpPr>
          <p:spPr>
            <a:xfrm>
              <a:off x="4017575" y="4560025"/>
              <a:ext cx="673600" cy="557375"/>
            </a:xfrm>
            <a:custGeom>
              <a:avLst/>
              <a:gdLst/>
              <a:ahLst/>
              <a:cxnLst/>
              <a:rect l="l" t="t" r="r" b="b"/>
              <a:pathLst>
                <a:path w="26944" h="22295" extrusionOk="0">
                  <a:moveTo>
                    <a:pt x="22997" y="1"/>
                  </a:moveTo>
                  <a:cubicBezTo>
                    <a:pt x="22985" y="13"/>
                    <a:pt x="22962" y="13"/>
                    <a:pt x="22950" y="24"/>
                  </a:cubicBezTo>
                  <a:cubicBezTo>
                    <a:pt x="22950" y="71"/>
                    <a:pt x="22938" y="118"/>
                    <a:pt x="22950" y="154"/>
                  </a:cubicBezTo>
                  <a:cubicBezTo>
                    <a:pt x="22997" y="800"/>
                    <a:pt x="22950" y="1434"/>
                    <a:pt x="22832" y="2068"/>
                  </a:cubicBezTo>
                  <a:cubicBezTo>
                    <a:pt x="22597" y="3243"/>
                    <a:pt x="22139" y="4311"/>
                    <a:pt x="21517" y="5321"/>
                  </a:cubicBezTo>
                  <a:cubicBezTo>
                    <a:pt x="20742" y="6543"/>
                    <a:pt x="19755" y="7553"/>
                    <a:pt x="18522" y="8316"/>
                  </a:cubicBezTo>
                  <a:cubicBezTo>
                    <a:pt x="17582" y="8903"/>
                    <a:pt x="16572" y="9303"/>
                    <a:pt x="15515" y="9573"/>
                  </a:cubicBezTo>
                  <a:cubicBezTo>
                    <a:pt x="14247" y="9890"/>
                    <a:pt x="12955" y="10019"/>
                    <a:pt x="11651" y="10043"/>
                  </a:cubicBezTo>
                  <a:cubicBezTo>
                    <a:pt x="11589" y="10043"/>
                    <a:pt x="11527" y="10044"/>
                    <a:pt x="11465" y="10044"/>
                  </a:cubicBezTo>
                  <a:cubicBezTo>
                    <a:pt x="10447" y="10044"/>
                    <a:pt x="9429" y="9956"/>
                    <a:pt x="8422" y="9878"/>
                  </a:cubicBezTo>
                  <a:cubicBezTo>
                    <a:pt x="7542" y="9814"/>
                    <a:pt x="6652" y="9759"/>
                    <a:pt x="5771" y="9759"/>
                  </a:cubicBezTo>
                  <a:cubicBezTo>
                    <a:pt x="5687" y="9759"/>
                    <a:pt x="5604" y="9760"/>
                    <a:pt x="5521" y="9761"/>
                  </a:cubicBezTo>
                  <a:cubicBezTo>
                    <a:pt x="4933" y="9773"/>
                    <a:pt x="4346" y="9831"/>
                    <a:pt x="3759" y="9925"/>
                  </a:cubicBezTo>
                  <a:cubicBezTo>
                    <a:pt x="2537" y="10137"/>
                    <a:pt x="1433" y="10606"/>
                    <a:pt x="482" y="11417"/>
                  </a:cubicBezTo>
                  <a:cubicBezTo>
                    <a:pt x="353" y="11523"/>
                    <a:pt x="235" y="11628"/>
                    <a:pt x="118" y="11734"/>
                  </a:cubicBezTo>
                  <a:cubicBezTo>
                    <a:pt x="24" y="11804"/>
                    <a:pt x="1" y="11898"/>
                    <a:pt x="36" y="12004"/>
                  </a:cubicBezTo>
                  <a:cubicBezTo>
                    <a:pt x="48" y="12039"/>
                    <a:pt x="59" y="12075"/>
                    <a:pt x="71" y="12110"/>
                  </a:cubicBezTo>
                  <a:cubicBezTo>
                    <a:pt x="658" y="14506"/>
                    <a:pt x="1821" y="16596"/>
                    <a:pt x="3559" y="18346"/>
                  </a:cubicBezTo>
                  <a:cubicBezTo>
                    <a:pt x="6100" y="20917"/>
                    <a:pt x="9551" y="22295"/>
                    <a:pt x="12995" y="22295"/>
                  </a:cubicBezTo>
                  <a:cubicBezTo>
                    <a:pt x="13578" y="22295"/>
                    <a:pt x="14162" y="22255"/>
                    <a:pt x="14740" y="22175"/>
                  </a:cubicBezTo>
                  <a:cubicBezTo>
                    <a:pt x="17547" y="21787"/>
                    <a:pt x="19990" y="20648"/>
                    <a:pt x="22069" y="18722"/>
                  </a:cubicBezTo>
                  <a:cubicBezTo>
                    <a:pt x="25440" y="15598"/>
                    <a:pt x="26943" y="10982"/>
                    <a:pt x="26156" y="6531"/>
                  </a:cubicBezTo>
                  <a:cubicBezTo>
                    <a:pt x="25733" y="4135"/>
                    <a:pt x="24723" y="2021"/>
                    <a:pt x="23138" y="165"/>
                  </a:cubicBezTo>
                  <a:cubicBezTo>
                    <a:pt x="23091" y="118"/>
                    <a:pt x="23044" y="60"/>
                    <a:pt x="2299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524;p48"/>
            <p:cNvSpPr/>
            <p:nvPr/>
          </p:nvSpPr>
          <p:spPr>
            <a:xfrm>
              <a:off x="4443025" y="4566800"/>
              <a:ext cx="85175" cy="84875"/>
            </a:xfrm>
            <a:custGeom>
              <a:avLst/>
              <a:gdLst/>
              <a:ahLst/>
              <a:cxnLst/>
              <a:rect l="l" t="t" r="r" b="b"/>
              <a:pathLst>
                <a:path w="3407" h="3395" extrusionOk="0">
                  <a:moveTo>
                    <a:pt x="1715" y="0"/>
                  </a:moveTo>
                  <a:cubicBezTo>
                    <a:pt x="764" y="0"/>
                    <a:pt x="1" y="764"/>
                    <a:pt x="1" y="1703"/>
                  </a:cubicBezTo>
                  <a:cubicBezTo>
                    <a:pt x="12" y="2654"/>
                    <a:pt x="776" y="3394"/>
                    <a:pt x="1715" y="3394"/>
                  </a:cubicBezTo>
                  <a:cubicBezTo>
                    <a:pt x="2643" y="3394"/>
                    <a:pt x="3407" y="2619"/>
                    <a:pt x="3407" y="1691"/>
                  </a:cubicBezTo>
                  <a:cubicBezTo>
                    <a:pt x="3395" y="740"/>
                    <a:pt x="2667" y="0"/>
                    <a:pt x="1715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25;p48"/>
            <p:cNvSpPr/>
            <p:nvPr/>
          </p:nvSpPr>
          <p:spPr>
            <a:xfrm>
              <a:off x="4394575" y="4692450"/>
              <a:ext cx="60800" cy="60525"/>
            </a:xfrm>
            <a:custGeom>
              <a:avLst/>
              <a:gdLst/>
              <a:ahLst/>
              <a:cxnLst/>
              <a:rect l="l" t="t" r="r" b="b"/>
              <a:pathLst>
                <a:path w="2432" h="2421" extrusionOk="0">
                  <a:moveTo>
                    <a:pt x="1212" y="1"/>
                  </a:moveTo>
                  <a:cubicBezTo>
                    <a:pt x="541" y="1"/>
                    <a:pt x="13" y="525"/>
                    <a:pt x="13" y="1187"/>
                  </a:cubicBezTo>
                  <a:cubicBezTo>
                    <a:pt x="1" y="1868"/>
                    <a:pt x="541" y="2420"/>
                    <a:pt x="1211" y="2420"/>
                  </a:cubicBezTo>
                  <a:cubicBezTo>
                    <a:pt x="1218" y="2420"/>
                    <a:pt x="1225" y="2420"/>
                    <a:pt x="1232" y="2420"/>
                  </a:cubicBezTo>
                  <a:cubicBezTo>
                    <a:pt x="1891" y="2420"/>
                    <a:pt x="2420" y="1884"/>
                    <a:pt x="2420" y="1211"/>
                  </a:cubicBezTo>
                  <a:cubicBezTo>
                    <a:pt x="2432" y="529"/>
                    <a:pt x="1903" y="1"/>
                    <a:pt x="1234" y="1"/>
                  </a:cubicBezTo>
                  <a:cubicBezTo>
                    <a:pt x="1227" y="1"/>
                    <a:pt x="1219" y="1"/>
                    <a:pt x="1212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526;p48"/>
            <p:cNvSpPr/>
            <p:nvPr/>
          </p:nvSpPr>
          <p:spPr>
            <a:xfrm>
              <a:off x="4534350" y="4759225"/>
              <a:ext cx="82825" cy="185425"/>
            </a:xfrm>
            <a:custGeom>
              <a:avLst/>
              <a:gdLst/>
              <a:ahLst/>
              <a:cxnLst/>
              <a:rect l="l" t="t" r="r" b="b"/>
              <a:pathLst>
                <a:path w="3313" h="7417" extrusionOk="0">
                  <a:moveTo>
                    <a:pt x="2197" y="1"/>
                  </a:moveTo>
                  <a:cubicBezTo>
                    <a:pt x="1987" y="1"/>
                    <a:pt x="1788" y="127"/>
                    <a:pt x="1680" y="372"/>
                  </a:cubicBezTo>
                  <a:cubicBezTo>
                    <a:pt x="1621" y="513"/>
                    <a:pt x="1586" y="677"/>
                    <a:pt x="1551" y="830"/>
                  </a:cubicBezTo>
                  <a:cubicBezTo>
                    <a:pt x="1492" y="1135"/>
                    <a:pt x="1445" y="1429"/>
                    <a:pt x="1386" y="1722"/>
                  </a:cubicBezTo>
                  <a:cubicBezTo>
                    <a:pt x="1234" y="2603"/>
                    <a:pt x="940" y="3437"/>
                    <a:pt x="599" y="4259"/>
                  </a:cubicBezTo>
                  <a:cubicBezTo>
                    <a:pt x="482" y="4553"/>
                    <a:pt x="353" y="4835"/>
                    <a:pt x="247" y="5128"/>
                  </a:cubicBezTo>
                  <a:cubicBezTo>
                    <a:pt x="165" y="5375"/>
                    <a:pt x="94" y="5633"/>
                    <a:pt x="59" y="5892"/>
                  </a:cubicBezTo>
                  <a:cubicBezTo>
                    <a:pt x="0" y="6221"/>
                    <a:pt x="59" y="6549"/>
                    <a:pt x="223" y="6855"/>
                  </a:cubicBezTo>
                  <a:cubicBezTo>
                    <a:pt x="431" y="7219"/>
                    <a:pt x="777" y="7417"/>
                    <a:pt x="1180" y="7417"/>
                  </a:cubicBezTo>
                  <a:cubicBezTo>
                    <a:pt x="1232" y="7417"/>
                    <a:pt x="1285" y="7414"/>
                    <a:pt x="1339" y="7407"/>
                  </a:cubicBezTo>
                  <a:cubicBezTo>
                    <a:pt x="1574" y="7372"/>
                    <a:pt x="1774" y="7289"/>
                    <a:pt x="1950" y="7160"/>
                  </a:cubicBezTo>
                  <a:cubicBezTo>
                    <a:pt x="2138" y="7019"/>
                    <a:pt x="2302" y="6855"/>
                    <a:pt x="2420" y="6643"/>
                  </a:cubicBezTo>
                  <a:cubicBezTo>
                    <a:pt x="2549" y="6420"/>
                    <a:pt x="2666" y="6185"/>
                    <a:pt x="2760" y="5939"/>
                  </a:cubicBezTo>
                  <a:cubicBezTo>
                    <a:pt x="3113" y="4999"/>
                    <a:pt x="3312" y="4024"/>
                    <a:pt x="3312" y="3014"/>
                  </a:cubicBezTo>
                  <a:cubicBezTo>
                    <a:pt x="3301" y="2791"/>
                    <a:pt x="3301" y="2556"/>
                    <a:pt x="3277" y="2321"/>
                  </a:cubicBezTo>
                  <a:cubicBezTo>
                    <a:pt x="3230" y="1769"/>
                    <a:pt x="3124" y="1229"/>
                    <a:pt x="2925" y="712"/>
                  </a:cubicBezTo>
                  <a:cubicBezTo>
                    <a:pt x="2854" y="524"/>
                    <a:pt x="2772" y="360"/>
                    <a:pt x="2643" y="207"/>
                  </a:cubicBezTo>
                  <a:cubicBezTo>
                    <a:pt x="2509" y="68"/>
                    <a:pt x="2350" y="1"/>
                    <a:pt x="2197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527;p48"/>
            <p:cNvSpPr/>
            <p:nvPr/>
          </p:nvSpPr>
          <p:spPr>
            <a:xfrm>
              <a:off x="4466825" y="4834650"/>
              <a:ext cx="48450" cy="71125"/>
            </a:xfrm>
            <a:custGeom>
              <a:avLst/>
              <a:gdLst/>
              <a:ahLst/>
              <a:cxnLst/>
              <a:rect l="l" t="t" r="r" b="b"/>
              <a:pathLst>
                <a:path w="1938" h="2845" extrusionOk="0">
                  <a:moveTo>
                    <a:pt x="1324" y="1"/>
                  </a:moveTo>
                  <a:cubicBezTo>
                    <a:pt x="1200" y="1"/>
                    <a:pt x="1066" y="49"/>
                    <a:pt x="940" y="150"/>
                  </a:cubicBezTo>
                  <a:cubicBezTo>
                    <a:pt x="869" y="209"/>
                    <a:pt x="799" y="267"/>
                    <a:pt x="752" y="338"/>
                  </a:cubicBezTo>
                  <a:cubicBezTo>
                    <a:pt x="540" y="690"/>
                    <a:pt x="329" y="1043"/>
                    <a:pt x="129" y="1407"/>
                  </a:cubicBezTo>
                  <a:cubicBezTo>
                    <a:pt x="71" y="1512"/>
                    <a:pt x="47" y="1653"/>
                    <a:pt x="35" y="1783"/>
                  </a:cubicBezTo>
                  <a:cubicBezTo>
                    <a:pt x="0" y="2029"/>
                    <a:pt x="59" y="2264"/>
                    <a:pt x="188" y="2475"/>
                  </a:cubicBezTo>
                  <a:cubicBezTo>
                    <a:pt x="346" y="2708"/>
                    <a:pt x="600" y="2845"/>
                    <a:pt x="868" y="2845"/>
                  </a:cubicBezTo>
                  <a:cubicBezTo>
                    <a:pt x="939" y="2845"/>
                    <a:pt x="1010" y="2836"/>
                    <a:pt x="1081" y="2816"/>
                  </a:cubicBezTo>
                  <a:cubicBezTo>
                    <a:pt x="1492" y="2710"/>
                    <a:pt x="1738" y="2428"/>
                    <a:pt x="1844" y="2029"/>
                  </a:cubicBezTo>
                  <a:cubicBezTo>
                    <a:pt x="1903" y="1818"/>
                    <a:pt x="1914" y="1595"/>
                    <a:pt x="1938" y="1430"/>
                  </a:cubicBezTo>
                  <a:cubicBezTo>
                    <a:pt x="1914" y="1125"/>
                    <a:pt x="1891" y="878"/>
                    <a:pt x="1856" y="632"/>
                  </a:cubicBezTo>
                  <a:cubicBezTo>
                    <a:pt x="1856" y="549"/>
                    <a:pt x="1832" y="467"/>
                    <a:pt x="1809" y="397"/>
                  </a:cubicBezTo>
                  <a:cubicBezTo>
                    <a:pt x="1720" y="139"/>
                    <a:pt x="1535" y="1"/>
                    <a:pt x="1324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528;p48"/>
            <p:cNvSpPr/>
            <p:nvPr/>
          </p:nvSpPr>
          <p:spPr>
            <a:xfrm>
              <a:off x="4490600" y="4959350"/>
              <a:ext cx="46700" cy="43850"/>
            </a:xfrm>
            <a:custGeom>
              <a:avLst/>
              <a:gdLst/>
              <a:ahLst/>
              <a:cxnLst/>
              <a:rect l="l" t="t" r="r" b="b"/>
              <a:pathLst>
                <a:path w="1868" h="1754" extrusionOk="0">
                  <a:moveTo>
                    <a:pt x="724" y="0"/>
                  </a:moveTo>
                  <a:cubicBezTo>
                    <a:pt x="328" y="0"/>
                    <a:pt x="59" y="244"/>
                    <a:pt x="36" y="612"/>
                  </a:cubicBezTo>
                  <a:cubicBezTo>
                    <a:pt x="0" y="1070"/>
                    <a:pt x="376" y="1598"/>
                    <a:pt x="811" y="1716"/>
                  </a:cubicBezTo>
                  <a:cubicBezTo>
                    <a:pt x="899" y="1740"/>
                    <a:pt x="986" y="1753"/>
                    <a:pt x="1069" y="1753"/>
                  </a:cubicBezTo>
                  <a:cubicBezTo>
                    <a:pt x="1263" y="1753"/>
                    <a:pt x="1442" y="1683"/>
                    <a:pt x="1598" y="1528"/>
                  </a:cubicBezTo>
                  <a:cubicBezTo>
                    <a:pt x="1821" y="1304"/>
                    <a:pt x="1868" y="1023"/>
                    <a:pt x="1762" y="717"/>
                  </a:cubicBezTo>
                  <a:cubicBezTo>
                    <a:pt x="1633" y="318"/>
                    <a:pt x="1198" y="1"/>
                    <a:pt x="752" y="1"/>
                  </a:cubicBezTo>
                  <a:cubicBezTo>
                    <a:pt x="743" y="1"/>
                    <a:pt x="733" y="0"/>
                    <a:pt x="724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1520;p48"/>
          <p:cNvGrpSpPr/>
          <p:nvPr/>
        </p:nvGrpSpPr>
        <p:grpSpPr>
          <a:xfrm flipH="1">
            <a:off x="869718" y="4137775"/>
            <a:ext cx="636421" cy="647909"/>
            <a:chOff x="3955325" y="4188025"/>
            <a:chExt cx="770200" cy="976600"/>
          </a:xfrm>
        </p:grpSpPr>
        <p:sp>
          <p:nvSpPr>
            <p:cNvPr id="236" name="Google Shape;1521;p48"/>
            <p:cNvSpPr/>
            <p:nvPr/>
          </p:nvSpPr>
          <p:spPr>
            <a:xfrm>
              <a:off x="3966200" y="4198300"/>
              <a:ext cx="748750" cy="955750"/>
            </a:xfrm>
            <a:custGeom>
              <a:avLst/>
              <a:gdLst/>
              <a:ahLst/>
              <a:cxnLst/>
              <a:rect l="l" t="t" r="r" b="b"/>
              <a:pathLst>
                <a:path w="29950" h="38230" extrusionOk="0">
                  <a:moveTo>
                    <a:pt x="10758" y="0"/>
                  </a:moveTo>
                  <a:cubicBezTo>
                    <a:pt x="10606" y="0"/>
                    <a:pt x="10441" y="0"/>
                    <a:pt x="10289" y="12"/>
                  </a:cubicBezTo>
                  <a:cubicBezTo>
                    <a:pt x="10183" y="12"/>
                    <a:pt x="10018" y="24"/>
                    <a:pt x="9854" y="71"/>
                  </a:cubicBezTo>
                  <a:cubicBezTo>
                    <a:pt x="9596" y="153"/>
                    <a:pt x="9384" y="318"/>
                    <a:pt x="9267" y="541"/>
                  </a:cubicBezTo>
                  <a:cubicBezTo>
                    <a:pt x="9138" y="776"/>
                    <a:pt x="9114" y="1046"/>
                    <a:pt x="9196" y="1304"/>
                  </a:cubicBezTo>
                  <a:cubicBezTo>
                    <a:pt x="9337" y="1762"/>
                    <a:pt x="9690" y="2021"/>
                    <a:pt x="10195" y="2056"/>
                  </a:cubicBezTo>
                  <a:lnTo>
                    <a:pt x="10594" y="2056"/>
                  </a:lnTo>
                  <a:lnTo>
                    <a:pt x="10629" y="9655"/>
                  </a:lnTo>
                  <a:cubicBezTo>
                    <a:pt x="7893" y="10594"/>
                    <a:pt x="5591" y="12168"/>
                    <a:pt x="3817" y="14353"/>
                  </a:cubicBezTo>
                  <a:cubicBezTo>
                    <a:pt x="1116" y="17665"/>
                    <a:pt x="0" y="21975"/>
                    <a:pt x="752" y="26191"/>
                  </a:cubicBezTo>
                  <a:cubicBezTo>
                    <a:pt x="1139" y="28341"/>
                    <a:pt x="1938" y="30290"/>
                    <a:pt x="3148" y="31993"/>
                  </a:cubicBezTo>
                  <a:cubicBezTo>
                    <a:pt x="4651" y="34095"/>
                    <a:pt x="6589" y="35716"/>
                    <a:pt x="8926" y="36797"/>
                  </a:cubicBezTo>
                  <a:cubicBezTo>
                    <a:pt x="10982" y="37748"/>
                    <a:pt x="13096" y="38230"/>
                    <a:pt x="15186" y="38230"/>
                  </a:cubicBezTo>
                  <a:cubicBezTo>
                    <a:pt x="16913" y="38230"/>
                    <a:pt x="18663" y="37912"/>
                    <a:pt x="20389" y="37267"/>
                  </a:cubicBezTo>
                  <a:cubicBezTo>
                    <a:pt x="23173" y="36233"/>
                    <a:pt x="25475" y="34413"/>
                    <a:pt x="27225" y="31864"/>
                  </a:cubicBezTo>
                  <a:cubicBezTo>
                    <a:pt x="29080" y="29163"/>
                    <a:pt x="29949" y="26168"/>
                    <a:pt x="29820" y="22961"/>
                  </a:cubicBezTo>
                  <a:cubicBezTo>
                    <a:pt x="29714" y="20248"/>
                    <a:pt x="28904" y="17747"/>
                    <a:pt x="27424" y="15504"/>
                  </a:cubicBezTo>
                  <a:cubicBezTo>
                    <a:pt x="25510" y="12603"/>
                    <a:pt x="22832" y="10582"/>
                    <a:pt x="19461" y="9525"/>
                  </a:cubicBezTo>
                  <a:lnTo>
                    <a:pt x="19461" y="9349"/>
                  </a:lnTo>
                  <a:cubicBezTo>
                    <a:pt x="19461" y="8962"/>
                    <a:pt x="19450" y="8562"/>
                    <a:pt x="19450" y="8175"/>
                  </a:cubicBezTo>
                  <a:cubicBezTo>
                    <a:pt x="19438" y="6166"/>
                    <a:pt x="19426" y="4158"/>
                    <a:pt x="19414" y="2150"/>
                  </a:cubicBezTo>
                  <a:lnTo>
                    <a:pt x="19614" y="2150"/>
                  </a:lnTo>
                  <a:cubicBezTo>
                    <a:pt x="19720" y="2150"/>
                    <a:pt x="19825" y="2138"/>
                    <a:pt x="19955" y="2126"/>
                  </a:cubicBezTo>
                  <a:cubicBezTo>
                    <a:pt x="20483" y="2021"/>
                    <a:pt x="20871" y="1516"/>
                    <a:pt x="20824" y="975"/>
                  </a:cubicBezTo>
                  <a:cubicBezTo>
                    <a:pt x="20777" y="470"/>
                    <a:pt x="20377" y="106"/>
                    <a:pt x="19825" y="83"/>
                  </a:cubicBezTo>
                  <a:lnTo>
                    <a:pt x="19767" y="83"/>
                  </a:lnTo>
                  <a:lnTo>
                    <a:pt x="19438" y="71"/>
                  </a:lnTo>
                  <a:cubicBezTo>
                    <a:pt x="19215" y="71"/>
                    <a:pt x="18980" y="59"/>
                    <a:pt x="18745" y="59"/>
                  </a:cubicBezTo>
                  <a:cubicBezTo>
                    <a:pt x="16208" y="36"/>
                    <a:pt x="13659" y="24"/>
                    <a:pt x="1112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522;p48"/>
            <p:cNvSpPr/>
            <p:nvPr/>
          </p:nvSpPr>
          <p:spPr>
            <a:xfrm>
              <a:off x="3955325" y="4188025"/>
              <a:ext cx="770200" cy="976600"/>
            </a:xfrm>
            <a:custGeom>
              <a:avLst/>
              <a:gdLst/>
              <a:ahLst/>
              <a:cxnLst/>
              <a:rect l="l" t="t" r="r" b="b"/>
              <a:pathLst>
                <a:path w="30808" h="39064" extrusionOk="0">
                  <a:moveTo>
                    <a:pt x="11558" y="834"/>
                  </a:moveTo>
                  <a:cubicBezTo>
                    <a:pt x="14094" y="846"/>
                    <a:pt x="16631" y="869"/>
                    <a:pt x="19180" y="893"/>
                  </a:cubicBezTo>
                  <a:cubicBezTo>
                    <a:pt x="19509" y="893"/>
                    <a:pt x="19849" y="905"/>
                    <a:pt x="20190" y="905"/>
                  </a:cubicBezTo>
                  <a:lnTo>
                    <a:pt x="20237" y="905"/>
                  </a:lnTo>
                  <a:cubicBezTo>
                    <a:pt x="20577" y="928"/>
                    <a:pt x="20812" y="1128"/>
                    <a:pt x="20836" y="1421"/>
                  </a:cubicBezTo>
                  <a:cubicBezTo>
                    <a:pt x="20871" y="1750"/>
                    <a:pt x="20636" y="2056"/>
                    <a:pt x="20319" y="2114"/>
                  </a:cubicBezTo>
                  <a:cubicBezTo>
                    <a:pt x="20213" y="2138"/>
                    <a:pt x="20108" y="2138"/>
                    <a:pt x="20002" y="2138"/>
                  </a:cubicBezTo>
                  <a:lnTo>
                    <a:pt x="19438" y="2138"/>
                  </a:lnTo>
                  <a:cubicBezTo>
                    <a:pt x="19438" y="2220"/>
                    <a:pt x="19426" y="2291"/>
                    <a:pt x="19426" y="2349"/>
                  </a:cubicBezTo>
                  <a:cubicBezTo>
                    <a:pt x="19438" y="4428"/>
                    <a:pt x="19450" y="6507"/>
                    <a:pt x="19462" y="8586"/>
                  </a:cubicBezTo>
                  <a:cubicBezTo>
                    <a:pt x="19473" y="9079"/>
                    <a:pt x="19473" y="9572"/>
                    <a:pt x="19485" y="10066"/>
                  </a:cubicBezTo>
                  <a:cubicBezTo>
                    <a:pt x="19485" y="10124"/>
                    <a:pt x="19485" y="10171"/>
                    <a:pt x="19485" y="10242"/>
                  </a:cubicBezTo>
                  <a:cubicBezTo>
                    <a:pt x="19567" y="10265"/>
                    <a:pt x="19650" y="10289"/>
                    <a:pt x="19720" y="10324"/>
                  </a:cubicBezTo>
                  <a:cubicBezTo>
                    <a:pt x="23009" y="11346"/>
                    <a:pt x="25616" y="13272"/>
                    <a:pt x="27519" y="16149"/>
                  </a:cubicBezTo>
                  <a:cubicBezTo>
                    <a:pt x="28963" y="18346"/>
                    <a:pt x="29727" y="20765"/>
                    <a:pt x="29832" y="23384"/>
                  </a:cubicBezTo>
                  <a:cubicBezTo>
                    <a:pt x="29962" y="26544"/>
                    <a:pt x="29104" y="29433"/>
                    <a:pt x="27319" y="32028"/>
                  </a:cubicBezTo>
                  <a:cubicBezTo>
                    <a:pt x="25651" y="34471"/>
                    <a:pt x="23443" y="36256"/>
                    <a:pt x="20671" y="37290"/>
                  </a:cubicBezTo>
                  <a:cubicBezTo>
                    <a:pt x="18980" y="37912"/>
                    <a:pt x="17301" y="38230"/>
                    <a:pt x="15621" y="38230"/>
                  </a:cubicBezTo>
                  <a:cubicBezTo>
                    <a:pt x="13578" y="38230"/>
                    <a:pt x="11546" y="37760"/>
                    <a:pt x="9537" y="36820"/>
                  </a:cubicBezTo>
                  <a:cubicBezTo>
                    <a:pt x="7247" y="35763"/>
                    <a:pt x="5380" y="34201"/>
                    <a:pt x="3923" y="32157"/>
                  </a:cubicBezTo>
                  <a:cubicBezTo>
                    <a:pt x="2714" y="30466"/>
                    <a:pt x="1962" y="28575"/>
                    <a:pt x="1598" y="26532"/>
                  </a:cubicBezTo>
                  <a:cubicBezTo>
                    <a:pt x="882" y="22456"/>
                    <a:pt x="1974" y="18228"/>
                    <a:pt x="4581" y="15034"/>
                  </a:cubicBezTo>
                  <a:cubicBezTo>
                    <a:pt x="6355" y="12849"/>
                    <a:pt x="8598" y="11346"/>
                    <a:pt x="11252" y="10441"/>
                  </a:cubicBezTo>
                  <a:cubicBezTo>
                    <a:pt x="11311" y="10418"/>
                    <a:pt x="11370" y="10406"/>
                    <a:pt x="11428" y="10383"/>
                  </a:cubicBezTo>
                  <a:cubicBezTo>
                    <a:pt x="11440" y="10383"/>
                    <a:pt x="11452" y="10371"/>
                    <a:pt x="11487" y="10347"/>
                  </a:cubicBezTo>
                  <a:cubicBezTo>
                    <a:pt x="11475" y="7587"/>
                    <a:pt x="11464" y="4839"/>
                    <a:pt x="11452" y="2067"/>
                  </a:cubicBezTo>
                  <a:cubicBezTo>
                    <a:pt x="11393" y="2056"/>
                    <a:pt x="11334" y="2056"/>
                    <a:pt x="11287" y="2056"/>
                  </a:cubicBezTo>
                  <a:cubicBezTo>
                    <a:pt x="11076" y="2056"/>
                    <a:pt x="10865" y="2056"/>
                    <a:pt x="10653" y="2044"/>
                  </a:cubicBezTo>
                  <a:cubicBezTo>
                    <a:pt x="10324" y="2020"/>
                    <a:pt x="10125" y="1880"/>
                    <a:pt x="10031" y="1598"/>
                  </a:cubicBezTo>
                  <a:cubicBezTo>
                    <a:pt x="9937" y="1269"/>
                    <a:pt x="10089" y="975"/>
                    <a:pt x="10407" y="881"/>
                  </a:cubicBezTo>
                  <a:cubicBezTo>
                    <a:pt x="10512" y="846"/>
                    <a:pt x="10630" y="834"/>
                    <a:pt x="10735" y="834"/>
                  </a:cubicBezTo>
                  <a:close/>
                  <a:moveTo>
                    <a:pt x="10724" y="0"/>
                  </a:moveTo>
                  <a:cubicBezTo>
                    <a:pt x="10583" y="0"/>
                    <a:pt x="10383" y="12"/>
                    <a:pt x="10172" y="83"/>
                  </a:cubicBezTo>
                  <a:cubicBezTo>
                    <a:pt x="9796" y="188"/>
                    <a:pt x="9502" y="435"/>
                    <a:pt x="9326" y="752"/>
                  </a:cubicBezTo>
                  <a:cubicBezTo>
                    <a:pt x="9150" y="1081"/>
                    <a:pt x="9115" y="1468"/>
                    <a:pt x="9232" y="1844"/>
                  </a:cubicBezTo>
                  <a:cubicBezTo>
                    <a:pt x="9432" y="2467"/>
                    <a:pt x="9925" y="2843"/>
                    <a:pt x="10606" y="2878"/>
                  </a:cubicBezTo>
                  <a:lnTo>
                    <a:pt x="10618" y="2878"/>
                  </a:lnTo>
                  <a:lnTo>
                    <a:pt x="10641" y="9772"/>
                  </a:lnTo>
                  <a:cubicBezTo>
                    <a:pt x="7952" y="10747"/>
                    <a:pt x="5697" y="12332"/>
                    <a:pt x="3923" y="14505"/>
                  </a:cubicBezTo>
                  <a:cubicBezTo>
                    <a:pt x="1152" y="17899"/>
                    <a:pt x="1" y="22339"/>
                    <a:pt x="776" y="26673"/>
                  </a:cubicBezTo>
                  <a:cubicBezTo>
                    <a:pt x="1175" y="28892"/>
                    <a:pt x="1997" y="30901"/>
                    <a:pt x="3242" y="32639"/>
                  </a:cubicBezTo>
                  <a:cubicBezTo>
                    <a:pt x="4781" y="34812"/>
                    <a:pt x="6789" y="36480"/>
                    <a:pt x="9185" y="37584"/>
                  </a:cubicBezTo>
                  <a:cubicBezTo>
                    <a:pt x="11299" y="38570"/>
                    <a:pt x="13472" y="39063"/>
                    <a:pt x="15621" y="39063"/>
                  </a:cubicBezTo>
                  <a:cubicBezTo>
                    <a:pt x="17395" y="39063"/>
                    <a:pt x="19192" y="38735"/>
                    <a:pt x="20965" y="38065"/>
                  </a:cubicBezTo>
                  <a:cubicBezTo>
                    <a:pt x="23843" y="36996"/>
                    <a:pt x="26215" y="35129"/>
                    <a:pt x="28012" y="32510"/>
                  </a:cubicBezTo>
                  <a:cubicBezTo>
                    <a:pt x="29915" y="29726"/>
                    <a:pt x="30807" y="26649"/>
                    <a:pt x="30678" y="23361"/>
                  </a:cubicBezTo>
                  <a:cubicBezTo>
                    <a:pt x="30561" y="20565"/>
                    <a:pt x="29738" y="17993"/>
                    <a:pt x="28212" y="15691"/>
                  </a:cubicBezTo>
                  <a:cubicBezTo>
                    <a:pt x="26297" y="12779"/>
                    <a:pt x="23643" y="10747"/>
                    <a:pt x="20319" y="9631"/>
                  </a:cubicBezTo>
                  <a:cubicBezTo>
                    <a:pt x="20307" y="9279"/>
                    <a:pt x="20307" y="8926"/>
                    <a:pt x="20307" y="8574"/>
                  </a:cubicBezTo>
                  <a:cubicBezTo>
                    <a:pt x="20296" y="6707"/>
                    <a:pt x="20284" y="4839"/>
                    <a:pt x="20272" y="2972"/>
                  </a:cubicBezTo>
                  <a:cubicBezTo>
                    <a:pt x="20331" y="2960"/>
                    <a:pt x="20401" y="2960"/>
                    <a:pt x="20460" y="2948"/>
                  </a:cubicBezTo>
                  <a:cubicBezTo>
                    <a:pt x="21212" y="2807"/>
                    <a:pt x="21740" y="2114"/>
                    <a:pt x="21670" y="1351"/>
                  </a:cubicBezTo>
                  <a:cubicBezTo>
                    <a:pt x="21611" y="635"/>
                    <a:pt x="21036" y="106"/>
                    <a:pt x="20272" y="71"/>
                  </a:cubicBezTo>
                  <a:lnTo>
                    <a:pt x="20202" y="71"/>
                  </a:lnTo>
                  <a:cubicBezTo>
                    <a:pt x="20096" y="71"/>
                    <a:pt x="19990" y="71"/>
                    <a:pt x="19885" y="59"/>
                  </a:cubicBezTo>
                  <a:cubicBezTo>
                    <a:pt x="19650" y="59"/>
                    <a:pt x="19415" y="47"/>
                    <a:pt x="19180" y="47"/>
                  </a:cubicBezTo>
                  <a:cubicBezTo>
                    <a:pt x="16643" y="36"/>
                    <a:pt x="14106" y="12"/>
                    <a:pt x="1155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523;p48"/>
            <p:cNvSpPr/>
            <p:nvPr/>
          </p:nvSpPr>
          <p:spPr>
            <a:xfrm>
              <a:off x="4017575" y="4560025"/>
              <a:ext cx="673600" cy="557375"/>
            </a:xfrm>
            <a:custGeom>
              <a:avLst/>
              <a:gdLst/>
              <a:ahLst/>
              <a:cxnLst/>
              <a:rect l="l" t="t" r="r" b="b"/>
              <a:pathLst>
                <a:path w="26944" h="22295" extrusionOk="0">
                  <a:moveTo>
                    <a:pt x="22997" y="1"/>
                  </a:moveTo>
                  <a:cubicBezTo>
                    <a:pt x="22985" y="13"/>
                    <a:pt x="22962" y="13"/>
                    <a:pt x="22950" y="24"/>
                  </a:cubicBezTo>
                  <a:cubicBezTo>
                    <a:pt x="22950" y="71"/>
                    <a:pt x="22938" y="118"/>
                    <a:pt x="22950" y="154"/>
                  </a:cubicBezTo>
                  <a:cubicBezTo>
                    <a:pt x="22997" y="800"/>
                    <a:pt x="22950" y="1434"/>
                    <a:pt x="22832" y="2068"/>
                  </a:cubicBezTo>
                  <a:cubicBezTo>
                    <a:pt x="22597" y="3243"/>
                    <a:pt x="22139" y="4311"/>
                    <a:pt x="21517" y="5321"/>
                  </a:cubicBezTo>
                  <a:cubicBezTo>
                    <a:pt x="20742" y="6543"/>
                    <a:pt x="19755" y="7553"/>
                    <a:pt x="18522" y="8316"/>
                  </a:cubicBezTo>
                  <a:cubicBezTo>
                    <a:pt x="17582" y="8903"/>
                    <a:pt x="16572" y="9303"/>
                    <a:pt x="15515" y="9573"/>
                  </a:cubicBezTo>
                  <a:cubicBezTo>
                    <a:pt x="14247" y="9890"/>
                    <a:pt x="12955" y="10019"/>
                    <a:pt x="11651" y="10043"/>
                  </a:cubicBezTo>
                  <a:cubicBezTo>
                    <a:pt x="11589" y="10043"/>
                    <a:pt x="11527" y="10044"/>
                    <a:pt x="11465" y="10044"/>
                  </a:cubicBezTo>
                  <a:cubicBezTo>
                    <a:pt x="10447" y="10044"/>
                    <a:pt x="9429" y="9956"/>
                    <a:pt x="8422" y="9878"/>
                  </a:cubicBezTo>
                  <a:cubicBezTo>
                    <a:pt x="7542" y="9814"/>
                    <a:pt x="6652" y="9759"/>
                    <a:pt x="5771" y="9759"/>
                  </a:cubicBezTo>
                  <a:cubicBezTo>
                    <a:pt x="5687" y="9759"/>
                    <a:pt x="5604" y="9760"/>
                    <a:pt x="5521" y="9761"/>
                  </a:cubicBezTo>
                  <a:cubicBezTo>
                    <a:pt x="4933" y="9773"/>
                    <a:pt x="4346" y="9831"/>
                    <a:pt x="3759" y="9925"/>
                  </a:cubicBezTo>
                  <a:cubicBezTo>
                    <a:pt x="2537" y="10137"/>
                    <a:pt x="1433" y="10606"/>
                    <a:pt x="482" y="11417"/>
                  </a:cubicBezTo>
                  <a:cubicBezTo>
                    <a:pt x="353" y="11523"/>
                    <a:pt x="235" y="11628"/>
                    <a:pt x="118" y="11734"/>
                  </a:cubicBezTo>
                  <a:cubicBezTo>
                    <a:pt x="24" y="11804"/>
                    <a:pt x="1" y="11898"/>
                    <a:pt x="36" y="12004"/>
                  </a:cubicBezTo>
                  <a:cubicBezTo>
                    <a:pt x="48" y="12039"/>
                    <a:pt x="59" y="12075"/>
                    <a:pt x="71" y="12110"/>
                  </a:cubicBezTo>
                  <a:cubicBezTo>
                    <a:pt x="658" y="14506"/>
                    <a:pt x="1821" y="16596"/>
                    <a:pt x="3559" y="18346"/>
                  </a:cubicBezTo>
                  <a:cubicBezTo>
                    <a:pt x="6100" y="20917"/>
                    <a:pt x="9551" y="22295"/>
                    <a:pt x="12995" y="22295"/>
                  </a:cubicBezTo>
                  <a:cubicBezTo>
                    <a:pt x="13578" y="22295"/>
                    <a:pt x="14162" y="22255"/>
                    <a:pt x="14740" y="22175"/>
                  </a:cubicBezTo>
                  <a:cubicBezTo>
                    <a:pt x="17547" y="21787"/>
                    <a:pt x="19990" y="20648"/>
                    <a:pt x="22069" y="18722"/>
                  </a:cubicBezTo>
                  <a:cubicBezTo>
                    <a:pt x="25440" y="15598"/>
                    <a:pt x="26943" y="10982"/>
                    <a:pt x="26156" y="6531"/>
                  </a:cubicBezTo>
                  <a:cubicBezTo>
                    <a:pt x="25733" y="4135"/>
                    <a:pt x="24723" y="2021"/>
                    <a:pt x="23138" y="165"/>
                  </a:cubicBezTo>
                  <a:cubicBezTo>
                    <a:pt x="23091" y="118"/>
                    <a:pt x="23044" y="60"/>
                    <a:pt x="2299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524;p48"/>
            <p:cNvSpPr/>
            <p:nvPr/>
          </p:nvSpPr>
          <p:spPr>
            <a:xfrm>
              <a:off x="4443025" y="4566800"/>
              <a:ext cx="85175" cy="84875"/>
            </a:xfrm>
            <a:custGeom>
              <a:avLst/>
              <a:gdLst/>
              <a:ahLst/>
              <a:cxnLst/>
              <a:rect l="l" t="t" r="r" b="b"/>
              <a:pathLst>
                <a:path w="3407" h="3395" extrusionOk="0">
                  <a:moveTo>
                    <a:pt x="1715" y="0"/>
                  </a:moveTo>
                  <a:cubicBezTo>
                    <a:pt x="764" y="0"/>
                    <a:pt x="1" y="764"/>
                    <a:pt x="1" y="1703"/>
                  </a:cubicBezTo>
                  <a:cubicBezTo>
                    <a:pt x="12" y="2654"/>
                    <a:pt x="776" y="3394"/>
                    <a:pt x="1715" y="3394"/>
                  </a:cubicBezTo>
                  <a:cubicBezTo>
                    <a:pt x="2643" y="3394"/>
                    <a:pt x="3407" y="2619"/>
                    <a:pt x="3407" y="1691"/>
                  </a:cubicBezTo>
                  <a:cubicBezTo>
                    <a:pt x="3395" y="740"/>
                    <a:pt x="2667" y="0"/>
                    <a:pt x="1715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525;p48"/>
            <p:cNvSpPr/>
            <p:nvPr/>
          </p:nvSpPr>
          <p:spPr>
            <a:xfrm>
              <a:off x="4394575" y="4692450"/>
              <a:ext cx="60800" cy="60525"/>
            </a:xfrm>
            <a:custGeom>
              <a:avLst/>
              <a:gdLst/>
              <a:ahLst/>
              <a:cxnLst/>
              <a:rect l="l" t="t" r="r" b="b"/>
              <a:pathLst>
                <a:path w="2432" h="2421" extrusionOk="0">
                  <a:moveTo>
                    <a:pt x="1212" y="1"/>
                  </a:moveTo>
                  <a:cubicBezTo>
                    <a:pt x="541" y="1"/>
                    <a:pt x="13" y="525"/>
                    <a:pt x="13" y="1187"/>
                  </a:cubicBezTo>
                  <a:cubicBezTo>
                    <a:pt x="1" y="1868"/>
                    <a:pt x="541" y="2420"/>
                    <a:pt x="1211" y="2420"/>
                  </a:cubicBezTo>
                  <a:cubicBezTo>
                    <a:pt x="1218" y="2420"/>
                    <a:pt x="1225" y="2420"/>
                    <a:pt x="1232" y="2420"/>
                  </a:cubicBezTo>
                  <a:cubicBezTo>
                    <a:pt x="1891" y="2420"/>
                    <a:pt x="2420" y="1884"/>
                    <a:pt x="2420" y="1211"/>
                  </a:cubicBezTo>
                  <a:cubicBezTo>
                    <a:pt x="2432" y="529"/>
                    <a:pt x="1903" y="1"/>
                    <a:pt x="1234" y="1"/>
                  </a:cubicBezTo>
                  <a:cubicBezTo>
                    <a:pt x="1227" y="1"/>
                    <a:pt x="1219" y="1"/>
                    <a:pt x="1212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526;p48"/>
            <p:cNvSpPr/>
            <p:nvPr/>
          </p:nvSpPr>
          <p:spPr>
            <a:xfrm>
              <a:off x="4534350" y="4759225"/>
              <a:ext cx="82825" cy="185425"/>
            </a:xfrm>
            <a:custGeom>
              <a:avLst/>
              <a:gdLst/>
              <a:ahLst/>
              <a:cxnLst/>
              <a:rect l="l" t="t" r="r" b="b"/>
              <a:pathLst>
                <a:path w="3313" h="7417" extrusionOk="0">
                  <a:moveTo>
                    <a:pt x="2197" y="1"/>
                  </a:moveTo>
                  <a:cubicBezTo>
                    <a:pt x="1987" y="1"/>
                    <a:pt x="1788" y="127"/>
                    <a:pt x="1680" y="372"/>
                  </a:cubicBezTo>
                  <a:cubicBezTo>
                    <a:pt x="1621" y="513"/>
                    <a:pt x="1586" y="677"/>
                    <a:pt x="1551" y="830"/>
                  </a:cubicBezTo>
                  <a:cubicBezTo>
                    <a:pt x="1492" y="1135"/>
                    <a:pt x="1445" y="1429"/>
                    <a:pt x="1386" y="1722"/>
                  </a:cubicBezTo>
                  <a:cubicBezTo>
                    <a:pt x="1234" y="2603"/>
                    <a:pt x="940" y="3437"/>
                    <a:pt x="599" y="4259"/>
                  </a:cubicBezTo>
                  <a:cubicBezTo>
                    <a:pt x="482" y="4553"/>
                    <a:pt x="353" y="4835"/>
                    <a:pt x="247" y="5128"/>
                  </a:cubicBezTo>
                  <a:cubicBezTo>
                    <a:pt x="165" y="5375"/>
                    <a:pt x="94" y="5633"/>
                    <a:pt x="59" y="5892"/>
                  </a:cubicBezTo>
                  <a:cubicBezTo>
                    <a:pt x="0" y="6221"/>
                    <a:pt x="59" y="6549"/>
                    <a:pt x="223" y="6855"/>
                  </a:cubicBezTo>
                  <a:cubicBezTo>
                    <a:pt x="431" y="7219"/>
                    <a:pt x="777" y="7417"/>
                    <a:pt x="1180" y="7417"/>
                  </a:cubicBezTo>
                  <a:cubicBezTo>
                    <a:pt x="1232" y="7417"/>
                    <a:pt x="1285" y="7414"/>
                    <a:pt x="1339" y="7407"/>
                  </a:cubicBezTo>
                  <a:cubicBezTo>
                    <a:pt x="1574" y="7372"/>
                    <a:pt x="1774" y="7289"/>
                    <a:pt x="1950" y="7160"/>
                  </a:cubicBezTo>
                  <a:cubicBezTo>
                    <a:pt x="2138" y="7019"/>
                    <a:pt x="2302" y="6855"/>
                    <a:pt x="2420" y="6643"/>
                  </a:cubicBezTo>
                  <a:cubicBezTo>
                    <a:pt x="2549" y="6420"/>
                    <a:pt x="2666" y="6185"/>
                    <a:pt x="2760" y="5939"/>
                  </a:cubicBezTo>
                  <a:cubicBezTo>
                    <a:pt x="3113" y="4999"/>
                    <a:pt x="3312" y="4024"/>
                    <a:pt x="3312" y="3014"/>
                  </a:cubicBezTo>
                  <a:cubicBezTo>
                    <a:pt x="3301" y="2791"/>
                    <a:pt x="3301" y="2556"/>
                    <a:pt x="3277" y="2321"/>
                  </a:cubicBezTo>
                  <a:cubicBezTo>
                    <a:pt x="3230" y="1769"/>
                    <a:pt x="3124" y="1229"/>
                    <a:pt x="2925" y="712"/>
                  </a:cubicBezTo>
                  <a:cubicBezTo>
                    <a:pt x="2854" y="524"/>
                    <a:pt x="2772" y="360"/>
                    <a:pt x="2643" y="207"/>
                  </a:cubicBezTo>
                  <a:cubicBezTo>
                    <a:pt x="2509" y="68"/>
                    <a:pt x="2350" y="1"/>
                    <a:pt x="2197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27;p48"/>
            <p:cNvSpPr/>
            <p:nvPr/>
          </p:nvSpPr>
          <p:spPr>
            <a:xfrm>
              <a:off x="4466825" y="4834650"/>
              <a:ext cx="48450" cy="71125"/>
            </a:xfrm>
            <a:custGeom>
              <a:avLst/>
              <a:gdLst/>
              <a:ahLst/>
              <a:cxnLst/>
              <a:rect l="l" t="t" r="r" b="b"/>
              <a:pathLst>
                <a:path w="1938" h="2845" extrusionOk="0">
                  <a:moveTo>
                    <a:pt x="1324" y="1"/>
                  </a:moveTo>
                  <a:cubicBezTo>
                    <a:pt x="1200" y="1"/>
                    <a:pt x="1066" y="49"/>
                    <a:pt x="940" y="150"/>
                  </a:cubicBezTo>
                  <a:cubicBezTo>
                    <a:pt x="869" y="209"/>
                    <a:pt x="799" y="267"/>
                    <a:pt x="752" y="338"/>
                  </a:cubicBezTo>
                  <a:cubicBezTo>
                    <a:pt x="540" y="690"/>
                    <a:pt x="329" y="1043"/>
                    <a:pt x="129" y="1407"/>
                  </a:cubicBezTo>
                  <a:cubicBezTo>
                    <a:pt x="71" y="1512"/>
                    <a:pt x="47" y="1653"/>
                    <a:pt x="35" y="1783"/>
                  </a:cubicBezTo>
                  <a:cubicBezTo>
                    <a:pt x="0" y="2029"/>
                    <a:pt x="59" y="2264"/>
                    <a:pt x="188" y="2475"/>
                  </a:cubicBezTo>
                  <a:cubicBezTo>
                    <a:pt x="346" y="2708"/>
                    <a:pt x="600" y="2845"/>
                    <a:pt x="868" y="2845"/>
                  </a:cubicBezTo>
                  <a:cubicBezTo>
                    <a:pt x="939" y="2845"/>
                    <a:pt x="1010" y="2836"/>
                    <a:pt x="1081" y="2816"/>
                  </a:cubicBezTo>
                  <a:cubicBezTo>
                    <a:pt x="1492" y="2710"/>
                    <a:pt x="1738" y="2428"/>
                    <a:pt x="1844" y="2029"/>
                  </a:cubicBezTo>
                  <a:cubicBezTo>
                    <a:pt x="1903" y="1818"/>
                    <a:pt x="1914" y="1595"/>
                    <a:pt x="1938" y="1430"/>
                  </a:cubicBezTo>
                  <a:cubicBezTo>
                    <a:pt x="1914" y="1125"/>
                    <a:pt x="1891" y="878"/>
                    <a:pt x="1856" y="632"/>
                  </a:cubicBezTo>
                  <a:cubicBezTo>
                    <a:pt x="1856" y="549"/>
                    <a:pt x="1832" y="467"/>
                    <a:pt x="1809" y="397"/>
                  </a:cubicBezTo>
                  <a:cubicBezTo>
                    <a:pt x="1720" y="139"/>
                    <a:pt x="1535" y="1"/>
                    <a:pt x="1324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28;p48"/>
            <p:cNvSpPr/>
            <p:nvPr/>
          </p:nvSpPr>
          <p:spPr>
            <a:xfrm>
              <a:off x="4490600" y="4959350"/>
              <a:ext cx="46700" cy="43850"/>
            </a:xfrm>
            <a:custGeom>
              <a:avLst/>
              <a:gdLst/>
              <a:ahLst/>
              <a:cxnLst/>
              <a:rect l="l" t="t" r="r" b="b"/>
              <a:pathLst>
                <a:path w="1868" h="1754" extrusionOk="0">
                  <a:moveTo>
                    <a:pt x="724" y="0"/>
                  </a:moveTo>
                  <a:cubicBezTo>
                    <a:pt x="328" y="0"/>
                    <a:pt x="59" y="244"/>
                    <a:pt x="36" y="612"/>
                  </a:cubicBezTo>
                  <a:cubicBezTo>
                    <a:pt x="0" y="1070"/>
                    <a:pt x="376" y="1598"/>
                    <a:pt x="811" y="1716"/>
                  </a:cubicBezTo>
                  <a:cubicBezTo>
                    <a:pt x="899" y="1740"/>
                    <a:pt x="986" y="1753"/>
                    <a:pt x="1069" y="1753"/>
                  </a:cubicBezTo>
                  <a:cubicBezTo>
                    <a:pt x="1263" y="1753"/>
                    <a:pt x="1442" y="1683"/>
                    <a:pt x="1598" y="1528"/>
                  </a:cubicBezTo>
                  <a:cubicBezTo>
                    <a:pt x="1821" y="1304"/>
                    <a:pt x="1868" y="1023"/>
                    <a:pt x="1762" y="717"/>
                  </a:cubicBezTo>
                  <a:cubicBezTo>
                    <a:pt x="1633" y="318"/>
                    <a:pt x="1198" y="1"/>
                    <a:pt x="752" y="1"/>
                  </a:cubicBezTo>
                  <a:cubicBezTo>
                    <a:pt x="743" y="1"/>
                    <a:pt x="733" y="0"/>
                    <a:pt x="724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1117;p38"/>
          <p:cNvSpPr/>
          <p:nvPr/>
        </p:nvSpPr>
        <p:spPr>
          <a:xfrm rot="8166026">
            <a:off x="1083162" y="3622733"/>
            <a:ext cx="553650" cy="1409357"/>
          </a:xfrm>
          <a:custGeom>
            <a:avLst/>
            <a:gdLst/>
            <a:ahLst/>
            <a:cxnLst/>
            <a:rect l="l" t="t" r="r" b="b"/>
            <a:pathLst>
              <a:path w="10642" h="27090" extrusionOk="0">
                <a:moveTo>
                  <a:pt x="4856" y="1"/>
                </a:moveTo>
                <a:cubicBezTo>
                  <a:pt x="4757" y="1"/>
                  <a:pt x="4657" y="9"/>
                  <a:pt x="4558" y="17"/>
                </a:cubicBezTo>
                <a:cubicBezTo>
                  <a:pt x="4099" y="53"/>
                  <a:pt x="3641" y="100"/>
                  <a:pt x="3172" y="135"/>
                </a:cubicBezTo>
                <a:cubicBezTo>
                  <a:pt x="2995" y="147"/>
                  <a:pt x="2808" y="170"/>
                  <a:pt x="2631" y="194"/>
                </a:cubicBezTo>
                <a:cubicBezTo>
                  <a:pt x="2408" y="229"/>
                  <a:pt x="2279" y="381"/>
                  <a:pt x="2267" y="569"/>
                </a:cubicBezTo>
                <a:cubicBezTo>
                  <a:pt x="2244" y="816"/>
                  <a:pt x="2396" y="1016"/>
                  <a:pt x="2655" y="1016"/>
                </a:cubicBezTo>
                <a:cubicBezTo>
                  <a:pt x="2696" y="1018"/>
                  <a:pt x="2736" y="1019"/>
                  <a:pt x="2777" y="1019"/>
                </a:cubicBezTo>
                <a:cubicBezTo>
                  <a:pt x="2956" y="1019"/>
                  <a:pt x="3130" y="1000"/>
                  <a:pt x="3313" y="980"/>
                </a:cubicBezTo>
                <a:cubicBezTo>
                  <a:pt x="3430" y="980"/>
                  <a:pt x="3559" y="969"/>
                  <a:pt x="3677" y="957"/>
                </a:cubicBezTo>
                <a:cubicBezTo>
                  <a:pt x="3688" y="980"/>
                  <a:pt x="3700" y="992"/>
                  <a:pt x="3712" y="1016"/>
                </a:cubicBezTo>
                <a:cubicBezTo>
                  <a:pt x="3653" y="1086"/>
                  <a:pt x="3606" y="1157"/>
                  <a:pt x="3547" y="1215"/>
                </a:cubicBezTo>
                <a:cubicBezTo>
                  <a:pt x="2490" y="2390"/>
                  <a:pt x="1704" y="3729"/>
                  <a:pt x="1128" y="5197"/>
                </a:cubicBezTo>
                <a:cubicBezTo>
                  <a:pt x="623" y="6500"/>
                  <a:pt x="306" y="7851"/>
                  <a:pt x="141" y="9237"/>
                </a:cubicBezTo>
                <a:cubicBezTo>
                  <a:pt x="24" y="10247"/>
                  <a:pt x="1" y="11245"/>
                  <a:pt x="48" y="12255"/>
                </a:cubicBezTo>
                <a:cubicBezTo>
                  <a:pt x="118" y="13536"/>
                  <a:pt x="318" y="14804"/>
                  <a:pt x="647" y="16037"/>
                </a:cubicBezTo>
                <a:cubicBezTo>
                  <a:pt x="1281" y="18457"/>
                  <a:pt x="2326" y="20676"/>
                  <a:pt x="3888" y="22638"/>
                </a:cubicBezTo>
                <a:cubicBezTo>
                  <a:pt x="5027" y="24082"/>
                  <a:pt x="6378" y="25292"/>
                  <a:pt x="7999" y="26196"/>
                </a:cubicBezTo>
                <a:cubicBezTo>
                  <a:pt x="8598" y="26525"/>
                  <a:pt x="9220" y="26807"/>
                  <a:pt x="9878" y="27030"/>
                </a:cubicBezTo>
                <a:cubicBezTo>
                  <a:pt x="9972" y="27054"/>
                  <a:pt x="10089" y="27089"/>
                  <a:pt x="10195" y="27089"/>
                </a:cubicBezTo>
                <a:cubicBezTo>
                  <a:pt x="10203" y="27089"/>
                  <a:pt x="10212" y="27090"/>
                  <a:pt x="10220" y="27090"/>
                </a:cubicBezTo>
                <a:cubicBezTo>
                  <a:pt x="10408" y="27090"/>
                  <a:pt x="10561" y="26964"/>
                  <a:pt x="10594" y="26795"/>
                </a:cubicBezTo>
                <a:cubicBezTo>
                  <a:pt x="10641" y="26607"/>
                  <a:pt x="10571" y="26431"/>
                  <a:pt x="10406" y="26326"/>
                </a:cubicBezTo>
                <a:cubicBezTo>
                  <a:pt x="10336" y="26290"/>
                  <a:pt x="10254" y="26255"/>
                  <a:pt x="10183" y="26232"/>
                </a:cubicBezTo>
                <a:cubicBezTo>
                  <a:pt x="8551" y="25680"/>
                  <a:pt x="7141" y="24775"/>
                  <a:pt x="5896" y="23589"/>
                </a:cubicBezTo>
                <a:cubicBezTo>
                  <a:pt x="4346" y="22109"/>
                  <a:pt x="3195" y="20359"/>
                  <a:pt x="2361" y="18410"/>
                </a:cubicBezTo>
                <a:cubicBezTo>
                  <a:pt x="1410" y="16213"/>
                  <a:pt x="928" y="13923"/>
                  <a:pt x="881" y="11539"/>
                </a:cubicBezTo>
                <a:cubicBezTo>
                  <a:pt x="858" y="10411"/>
                  <a:pt x="952" y="9284"/>
                  <a:pt x="1163" y="8168"/>
                </a:cubicBezTo>
                <a:cubicBezTo>
                  <a:pt x="1457" y="6641"/>
                  <a:pt x="1962" y="5173"/>
                  <a:pt x="2737" y="3811"/>
                </a:cubicBezTo>
                <a:cubicBezTo>
                  <a:pt x="3160" y="3059"/>
                  <a:pt x="3653" y="2366"/>
                  <a:pt x="4240" y="1732"/>
                </a:cubicBezTo>
                <a:cubicBezTo>
                  <a:pt x="4311" y="1662"/>
                  <a:pt x="4370" y="1556"/>
                  <a:pt x="4499" y="1521"/>
                </a:cubicBezTo>
                <a:cubicBezTo>
                  <a:pt x="4511" y="1603"/>
                  <a:pt x="4522" y="1673"/>
                  <a:pt x="4522" y="1732"/>
                </a:cubicBezTo>
                <a:cubicBezTo>
                  <a:pt x="4511" y="2002"/>
                  <a:pt x="4511" y="2261"/>
                  <a:pt x="4499" y="2519"/>
                </a:cubicBezTo>
                <a:cubicBezTo>
                  <a:pt x="4499" y="2613"/>
                  <a:pt x="4499" y="2707"/>
                  <a:pt x="4511" y="2789"/>
                </a:cubicBezTo>
                <a:cubicBezTo>
                  <a:pt x="4546" y="2977"/>
                  <a:pt x="4675" y="3106"/>
                  <a:pt x="4851" y="3130"/>
                </a:cubicBezTo>
                <a:cubicBezTo>
                  <a:pt x="4879" y="3135"/>
                  <a:pt x="4906" y="3137"/>
                  <a:pt x="4933" y="3137"/>
                </a:cubicBezTo>
                <a:cubicBezTo>
                  <a:pt x="5095" y="3137"/>
                  <a:pt x="5227" y="3046"/>
                  <a:pt x="5297" y="2895"/>
                </a:cubicBezTo>
                <a:cubicBezTo>
                  <a:pt x="5321" y="2824"/>
                  <a:pt x="5344" y="2730"/>
                  <a:pt x="5344" y="2660"/>
                </a:cubicBezTo>
                <a:cubicBezTo>
                  <a:pt x="5368" y="1967"/>
                  <a:pt x="5391" y="1262"/>
                  <a:pt x="5415" y="569"/>
                </a:cubicBezTo>
                <a:cubicBezTo>
                  <a:pt x="5427" y="522"/>
                  <a:pt x="5427" y="475"/>
                  <a:pt x="5415" y="417"/>
                </a:cubicBezTo>
                <a:cubicBezTo>
                  <a:pt x="5391" y="170"/>
                  <a:pt x="5239" y="17"/>
                  <a:pt x="4980" y="6"/>
                </a:cubicBezTo>
                <a:cubicBezTo>
                  <a:pt x="4939" y="2"/>
                  <a:pt x="4898" y="1"/>
                  <a:pt x="4856" y="1"/>
                </a:cubicBezTo>
                <a:close/>
              </a:path>
            </a:pathLst>
          </a:custGeom>
          <a:solidFill>
            <a:srgbClr val="969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1117;p38"/>
          <p:cNvSpPr/>
          <p:nvPr/>
        </p:nvSpPr>
        <p:spPr>
          <a:xfrm rot="13433974" flipH="1">
            <a:off x="7495016" y="3621950"/>
            <a:ext cx="553650" cy="1409357"/>
          </a:xfrm>
          <a:custGeom>
            <a:avLst/>
            <a:gdLst/>
            <a:ahLst/>
            <a:cxnLst/>
            <a:rect l="l" t="t" r="r" b="b"/>
            <a:pathLst>
              <a:path w="10642" h="27090" extrusionOk="0">
                <a:moveTo>
                  <a:pt x="4856" y="1"/>
                </a:moveTo>
                <a:cubicBezTo>
                  <a:pt x="4757" y="1"/>
                  <a:pt x="4657" y="9"/>
                  <a:pt x="4558" y="17"/>
                </a:cubicBezTo>
                <a:cubicBezTo>
                  <a:pt x="4099" y="53"/>
                  <a:pt x="3641" y="100"/>
                  <a:pt x="3172" y="135"/>
                </a:cubicBezTo>
                <a:cubicBezTo>
                  <a:pt x="2995" y="147"/>
                  <a:pt x="2808" y="170"/>
                  <a:pt x="2631" y="194"/>
                </a:cubicBezTo>
                <a:cubicBezTo>
                  <a:pt x="2408" y="229"/>
                  <a:pt x="2279" y="381"/>
                  <a:pt x="2267" y="569"/>
                </a:cubicBezTo>
                <a:cubicBezTo>
                  <a:pt x="2244" y="816"/>
                  <a:pt x="2396" y="1016"/>
                  <a:pt x="2655" y="1016"/>
                </a:cubicBezTo>
                <a:cubicBezTo>
                  <a:pt x="2696" y="1018"/>
                  <a:pt x="2736" y="1019"/>
                  <a:pt x="2777" y="1019"/>
                </a:cubicBezTo>
                <a:cubicBezTo>
                  <a:pt x="2956" y="1019"/>
                  <a:pt x="3130" y="1000"/>
                  <a:pt x="3313" y="980"/>
                </a:cubicBezTo>
                <a:cubicBezTo>
                  <a:pt x="3430" y="980"/>
                  <a:pt x="3559" y="969"/>
                  <a:pt x="3677" y="957"/>
                </a:cubicBezTo>
                <a:cubicBezTo>
                  <a:pt x="3688" y="980"/>
                  <a:pt x="3700" y="992"/>
                  <a:pt x="3712" y="1016"/>
                </a:cubicBezTo>
                <a:cubicBezTo>
                  <a:pt x="3653" y="1086"/>
                  <a:pt x="3606" y="1157"/>
                  <a:pt x="3547" y="1215"/>
                </a:cubicBezTo>
                <a:cubicBezTo>
                  <a:pt x="2490" y="2390"/>
                  <a:pt x="1704" y="3729"/>
                  <a:pt x="1128" y="5197"/>
                </a:cubicBezTo>
                <a:cubicBezTo>
                  <a:pt x="623" y="6500"/>
                  <a:pt x="306" y="7851"/>
                  <a:pt x="141" y="9237"/>
                </a:cubicBezTo>
                <a:cubicBezTo>
                  <a:pt x="24" y="10247"/>
                  <a:pt x="1" y="11245"/>
                  <a:pt x="48" y="12255"/>
                </a:cubicBezTo>
                <a:cubicBezTo>
                  <a:pt x="118" y="13536"/>
                  <a:pt x="318" y="14804"/>
                  <a:pt x="647" y="16037"/>
                </a:cubicBezTo>
                <a:cubicBezTo>
                  <a:pt x="1281" y="18457"/>
                  <a:pt x="2326" y="20676"/>
                  <a:pt x="3888" y="22638"/>
                </a:cubicBezTo>
                <a:cubicBezTo>
                  <a:pt x="5027" y="24082"/>
                  <a:pt x="6378" y="25292"/>
                  <a:pt x="7999" y="26196"/>
                </a:cubicBezTo>
                <a:cubicBezTo>
                  <a:pt x="8598" y="26525"/>
                  <a:pt x="9220" y="26807"/>
                  <a:pt x="9878" y="27030"/>
                </a:cubicBezTo>
                <a:cubicBezTo>
                  <a:pt x="9972" y="27054"/>
                  <a:pt x="10089" y="27089"/>
                  <a:pt x="10195" y="27089"/>
                </a:cubicBezTo>
                <a:cubicBezTo>
                  <a:pt x="10203" y="27089"/>
                  <a:pt x="10212" y="27090"/>
                  <a:pt x="10220" y="27090"/>
                </a:cubicBezTo>
                <a:cubicBezTo>
                  <a:pt x="10408" y="27090"/>
                  <a:pt x="10561" y="26964"/>
                  <a:pt x="10594" y="26795"/>
                </a:cubicBezTo>
                <a:cubicBezTo>
                  <a:pt x="10641" y="26607"/>
                  <a:pt x="10571" y="26431"/>
                  <a:pt x="10406" y="26326"/>
                </a:cubicBezTo>
                <a:cubicBezTo>
                  <a:pt x="10336" y="26290"/>
                  <a:pt x="10254" y="26255"/>
                  <a:pt x="10183" y="26232"/>
                </a:cubicBezTo>
                <a:cubicBezTo>
                  <a:pt x="8551" y="25680"/>
                  <a:pt x="7141" y="24775"/>
                  <a:pt x="5896" y="23589"/>
                </a:cubicBezTo>
                <a:cubicBezTo>
                  <a:pt x="4346" y="22109"/>
                  <a:pt x="3195" y="20359"/>
                  <a:pt x="2361" y="18410"/>
                </a:cubicBezTo>
                <a:cubicBezTo>
                  <a:pt x="1410" y="16213"/>
                  <a:pt x="928" y="13923"/>
                  <a:pt x="881" y="11539"/>
                </a:cubicBezTo>
                <a:cubicBezTo>
                  <a:pt x="858" y="10411"/>
                  <a:pt x="952" y="9284"/>
                  <a:pt x="1163" y="8168"/>
                </a:cubicBezTo>
                <a:cubicBezTo>
                  <a:pt x="1457" y="6641"/>
                  <a:pt x="1962" y="5173"/>
                  <a:pt x="2737" y="3811"/>
                </a:cubicBezTo>
                <a:cubicBezTo>
                  <a:pt x="3160" y="3059"/>
                  <a:pt x="3653" y="2366"/>
                  <a:pt x="4240" y="1732"/>
                </a:cubicBezTo>
                <a:cubicBezTo>
                  <a:pt x="4311" y="1662"/>
                  <a:pt x="4370" y="1556"/>
                  <a:pt x="4499" y="1521"/>
                </a:cubicBezTo>
                <a:cubicBezTo>
                  <a:pt x="4511" y="1603"/>
                  <a:pt x="4522" y="1673"/>
                  <a:pt x="4522" y="1732"/>
                </a:cubicBezTo>
                <a:cubicBezTo>
                  <a:pt x="4511" y="2002"/>
                  <a:pt x="4511" y="2261"/>
                  <a:pt x="4499" y="2519"/>
                </a:cubicBezTo>
                <a:cubicBezTo>
                  <a:pt x="4499" y="2613"/>
                  <a:pt x="4499" y="2707"/>
                  <a:pt x="4511" y="2789"/>
                </a:cubicBezTo>
                <a:cubicBezTo>
                  <a:pt x="4546" y="2977"/>
                  <a:pt x="4675" y="3106"/>
                  <a:pt x="4851" y="3130"/>
                </a:cubicBezTo>
                <a:cubicBezTo>
                  <a:pt x="4879" y="3135"/>
                  <a:pt x="4906" y="3137"/>
                  <a:pt x="4933" y="3137"/>
                </a:cubicBezTo>
                <a:cubicBezTo>
                  <a:pt x="5095" y="3137"/>
                  <a:pt x="5227" y="3046"/>
                  <a:pt x="5297" y="2895"/>
                </a:cubicBezTo>
                <a:cubicBezTo>
                  <a:pt x="5321" y="2824"/>
                  <a:pt x="5344" y="2730"/>
                  <a:pt x="5344" y="2660"/>
                </a:cubicBezTo>
                <a:cubicBezTo>
                  <a:pt x="5368" y="1967"/>
                  <a:pt x="5391" y="1262"/>
                  <a:pt x="5415" y="569"/>
                </a:cubicBezTo>
                <a:cubicBezTo>
                  <a:pt x="5427" y="522"/>
                  <a:pt x="5427" y="475"/>
                  <a:pt x="5415" y="417"/>
                </a:cubicBezTo>
                <a:cubicBezTo>
                  <a:pt x="5391" y="170"/>
                  <a:pt x="5239" y="17"/>
                  <a:pt x="4980" y="6"/>
                </a:cubicBezTo>
                <a:cubicBezTo>
                  <a:pt x="4939" y="2"/>
                  <a:pt x="4898" y="1"/>
                  <a:pt x="4856" y="1"/>
                </a:cubicBezTo>
                <a:close/>
              </a:path>
            </a:pathLst>
          </a:custGeom>
          <a:solidFill>
            <a:srgbClr val="969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ZoneTexte 245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97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969;p35"/>
          <p:cNvGrpSpPr/>
          <p:nvPr/>
        </p:nvGrpSpPr>
        <p:grpSpPr>
          <a:xfrm rot="20859478">
            <a:off x="7642041" y="359000"/>
            <a:ext cx="736202" cy="672954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2" name="Connecteur droit 181"/>
          <p:cNvCxnSpPr/>
          <p:nvPr/>
        </p:nvCxnSpPr>
        <p:spPr>
          <a:xfrm flipV="1">
            <a:off x="2930844" y="921076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e 182"/>
          <p:cNvGrpSpPr/>
          <p:nvPr/>
        </p:nvGrpSpPr>
        <p:grpSpPr>
          <a:xfrm>
            <a:off x="1966720" y="531062"/>
            <a:ext cx="214023" cy="221808"/>
            <a:chOff x="2116259" y="673446"/>
            <a:chExt cx="277110" cy="282927"/>
          </a:xfrm>
        </p:grpSpPr>
        <p:sp>
          <p:nvSpPr>
            <p:cNvPr id="184" name="Rectangle 183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2217502" y="367100"/>
            <a:ext cx="5951189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fr-FR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FR" sz="2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du médicament</a:t>
            </a:r>
            <a:endParaRPr lang="fr-FR" sz="2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7" name="Google Shape;969;p35"/>
          <p:cNvGrpSpPr/>
          <p:nvPr/>
        </p:nvGrpSpPr>
        <p:grpSpPr>
          <a:xfrm rot="20859478">
            <a:off x="784121" y="382302"/>
            <a:ext cx="783573" cy="713778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966720" y="1624094"/>
            <a:ext cx="5373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SzPts val="1100"/>
              <a:buFont typeface="Wingdings" panose="05000000000000000000" pitchFamily="2" charset="2"/>
              <a:buChar char="q"/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commencer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développer un médicament en utilisant cette molécule</a:t>
            </a:r>
            <a:r>
              <a:rPr lang="fr-F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ingrédient actif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15729" y="1235450"/>
            <a:ext cx="6133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molécule </a:t>
            </a:r>
            <a:r>
              <a:rPr lang="fr-F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 efficace alors : </a:t>
            </a:r>
          </a:p>
        </p:txBody>
      </p:sp>
      <p:grpSp>
        <p:nvGrpSpPr>
          <p:cNvPr id="260" name="Google Shape;1231;p44"/>
          <p:cNvGrpSpPr/>
          <p:nvPr/>
        </p:nvGrpSpPr>
        <p:grpSpPr>
          <a:xfrm flipH="1">
            <a:off x="722126" y="4188482"/>
            <a:ext cx="599206" cy="638944"/>
            <a:chOff x="2802200" y="3106800"/>
            <a:chExt cx="1100125" cy="1453400"/>
          </a:xfrm>
        </p:grpSpPr>
        <p:sp>
          <p:nvSpPr>
            <p:cNvPr id="261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1231;p44"/>
          <p:cNvGrpSpPr/>
          <p:nvPr/>
        </p:nvGrpSpPr>
        <p:grpSpPr>
          <a:xfrm>
            <a:off x="7768167" y="4165088"/>
            <a:ext cx="599206" cy="638944"/>
            <a:chOff x="2802200" y="3106800"/>
            <a:chExt cx="1100125" cy="1453400"/>
          </a:xfrm>
        </p:grpSpPr>
        <p:sp>
          <p:nvSpPr>
            <p:cNvPr id="284" name="Google Shape;1232;p44"/>
            <p:cNvSpPr/>
            <p:nvPr/>
          </p:nvSpPr>
          <p:spPr>
            <a:xfrm>
              <a:off x="3115475" y="3759450"/>
              <a:ext cx="707025" cy="744349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925321" y="2495342"/>
            <a:ext cx="8187307" cy="1923364"/>
            <a:chOff x="925321" y="2495342"/>
            <a:chExt cx="8187307" cy="1923364"/>
          </a:xfrm>
        </p:grpSpPr>
        <p:sp>
          <p:nvSpPr>
            <p:cNvPr id="134" name="Rectangle 133"/>
            <p:cNvSpPr/>
            <p:nvPr/>
          </p:nvSpPr>
          <p:spPr>
            <a:xfrm>
              <a:off x="2611969" y="2770475"/>
              <a:ext cx="1288640" cy="289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200" b="1" dirty="0" smtClean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active</a:t>
              </a:r>
              <a:endPara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925321" y="2495342"/>
              <a:ext cx="8187307" cy="1460414"/>
              <a:chOff x="925321" y="2495342"/>
              <a:chExt cx="8187307" cy="1460414"/>
            </a:xfrm>
          </p:grpSpPr>
          <p:grpSp>
            <p:nvGrpSpPr>
              <p:cNvPr id="5" name="Groupe 4"/>
              <p:cNvGrpSpPr/>
              <p:nvPr/>
            </p:nvGrpSpPr>
            <p:grpSpPr>
              <a:xfrm>
                <a:off x="5147322" y="2635238"/>
                <a:ext cx="992752" cy="693392"/>
                <a:chOff x="4563576" y="2477504"/>
                <a:chExt cx="992752" cy="693392"/>
              </a:xfrm>
            </p:grpSpPr>
            <p:pic>
              <p:nvPicPr>
                <p:cNvPr id="252" name="Image 251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5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993" t="64723" r="34194" b="18704"/>
                <a:stretch/>
              </p:blipFill>
              <p:spPr bwMode="auto">
                <a:xfrm rot="21275792">
                  <a:off x="4645637" y="2477504"/>
                  <a:ext cx="910691" cy="623778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53" name="Image 252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5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076" t="64723" r="34945" b="30611"/>
                <a:stretch/>
              </p:blipFill>
              <p:spPr bwMode="auto">
                <a:xfrm rot="5400000">
                  <a:off x="4510514" y="2950217"/>
                  <a:ext cx="273741" cy="167618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grpSp>
            <p:nvGrpSpPr>
              <p:cNvPr id="114" name="Groupe 113"/>
              <p:cNvGrpSpPr/>
              <p:nvPr/>
            </p:nvGrpSpPr>
            <p:grpSpPr>
              <a:xfrm>
                <a:off x="925321" y="2495342"/>
                <a:ext cx="7373599" cy="1451203"/>
                <a:chOff x="2860242" y="2092849"/>
                <a:chExt cx="7373599" cy="1451203"/>
              </a:xfrm>
            </p:grpSpPr>
            <p:grpSp>
              <p:nvGrpSpPr>
                <p:cNvPr id="115" name="Groupe 114"/>
                <p:cNvGrpSpPr/>
                <p:nvPr/>
              </p:nvGrpSpPr>
              <p:grpSpPr>
                <a:xfrm>
                  <a:off x="3010737" y="2092849"/>
                  <a:ext cx="5772150" cy="1441450"/>
                  <a:chOff x="3010737" y="2092849"/>
                  <a:chExt cx="5772150" cy="1441450"/>
                </a:xfrm>
              </p:grpSpPr>
              <p:grpSp>
                <p:nvGrpSpPr>
                  <p:cNvPr id="117" name="Groupe 116"/>
                  <p:cNvGrpSpPr/>
                  <p:nvPr/>
                </p:nvGrpSpPr>
                <p:grpSpPr>
                  <a:xfrm>
                    <a:off x="3010737" y="2092849"/>
                    <a:ext cx="5772150" cy="1441450"/>
                    <a:chOff x="0" y="0"/>
                    <a:chExt cx="5772150" cy="1441450"/>
                  </a:xfrm>
                </p:grpSpPr>
                <p:grpSp>
                  <p:nvGrpSpPr>
                    <p:cNvPr id="121" name="Groupe 120"/>
                    <p:cNvGrpSpPr/>
                    <p:nvPr/>
                  </p:nvGrpSpPr>
                  <p:grpSpPr>
                    <a:xfrm>
                      <a:off x="38100" y="139691"/>
                      <a:ext cx="2939494" cy="1147499"/>
                      <a:chOff x="0" y="88891"/>
                      <a:chExt cx="2939494" cy="1147499"/>
                    </a:xfrm>
                  </p:grpSpPr>
                  <p:grpSp>
                    <p:nvGrpSpPr>
                      <p:cNvPr id="123" name="Groupe 122"/>
                      <p:cNvGrpSpPr/>
                      <p:nvPr/>
                    </p:nvGrpSpPr>
                    <p:grpSpPr>
                      <a:xfrm>
                        <a:off x="57150" y="88891"/>
                        <a:ext cx="2882344" cy="1147499"/>
                        <a:chOff x="361992" y="6347"/>
                        <a:chExt cx="2883005" cy="1148609"/>
                      </a:xfrm>
                    </p:grpSpPr>
                    <p:grpSp>
                      <p:nvGrpSpPr>
                        <p:cNvPr id="125" name="Groupe 124"/>
                        <p:cNvGrpSpPr/>
                        <p:nvPr/>
                      </p:nvGrpSpPr>
                      <p:grpSpPr>
                        <a:xfrm>
                          <a:off x="361992" y="6347"/>
                          <a:ext cx="2883005" cy="1034590"/>
                          <a:chOff x="361992" y="-3"/>
                          <a:chExt cx="2883005" cy="1034590"/>
                        </a:xfrm>
                      </p:grpSpPr>
                      <p:pic>
                        <p:nvPicPr>
                          <p:cNvPr id="127" name="Image 126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>
                            <a:duotone>
                              <a:prstClr val="black"/>
                              <a:srgbClr val="D9C3A5">
                                <a:tint val="50000"/>
                                <a:satMod val="180000"/>
                              </a:srgb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sharpenSoften amount="50000"/>
                                    </a14:imgEffect>
                                    <a14:imgEffect>
                                      <a14:saturation sat="40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0045" t="64723" r="34195" b="7816"/>
                          <a:stretch/>
                        </p:blipFill>
                        <p:spPr bwMode="auto">
                          <a:xfrm>
                            <a:off x="361992" y="-3"/>
                            <a:ext cx="907873" cy="10345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cxnSp>
                        <p:nvCxnSpPr>
                          <p:cNvPr id="128" name="Connecteur droit avec flèche 127"/>
                          <p:cNvCxnSpPr/>
                          <p:nvPr/>
                        </p:nvCxnSpPr>
                        <p:spPr>
                          <a:xfrm flipH="1">
                            <a:off x="933450" y="882650"/>
                            <a:ext cx="552450" cy="0"/>
                          </a:xfrm>
                          <a:prstGeom prst="straightConnector1">
                            <a:avLst/>
                          </a:prstGeom>
                          <a:ln>
                            <a:noFill/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9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438967" y="725111"/>
                            <a:ext cx="1803400" cy="29023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fr-FR" sz="1200" b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BCR-ABL</a:t>
                            </a:r>
                            <a:endParaRPr lang="fr-FR" sz="1200" b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30" name="Connecteur droit avec flèche 129"/>
                          <p:cNvCxnSpPr/>
                          <p:nvPr/>
                        </p:nvCxnSpPr>
                        <p:spPr>
                          <a:xfrm flipH="1">
                            <a:off x="679451" y="298450"/>
                            <a:ext cx="590697" cy="0"/>
                          </a:xfrm>
                          <a:prstGeom prst="straightConnector1">
                            <a:avLst/>
                          </a:prstGeom>
                          <a:ln>
                            <a:noFill/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31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222375" y="150205"/>
                            <a:ext cx="1963013" cy="26571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fr-FR" sz="1100" b="1" dirty="0" smtClean="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Molécule</a:t>
                            </a:r>
                            <a:endParaRPr lang="fr-FR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32" name="Connecteur droit avec flèche 131"/>
                          <p:cNvCxnSpPr/>
                          <p:nvPr/>
                        </p:nvCxnSpPr>
                        <p:spPr>
                          <a:xfrm flipH="1">
                            <a:off x="815928" y="679450"/>
                            <a:ext cx="682673" cy="44450"/>
                          </a:xfrm>
                          <a:prstGeom prst="straightConnector1">
                            <a:avLst/>
                          </a:prstGeom>
                          <a:ln>
                            <a:noFill/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33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428517" y="450343"/>
                            <a:ext cx="1816480" cy="2794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fr-FR" b="1" dirty="0">
                                <a:solidFill>
                                  <a:srgbClr val="92D050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Interaction chimique</a:t>
                            </a:r>
                            <a:endParaRPr lang="fr-FR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26" name="Zone de texte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4116" y="897714"/>
                          <a:ext cx="2165783" cy="25724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sp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000" b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Protéine </a:t>
                          </a:r>
                          <a:r>
                            <a:rPr lang="fr-FR" sz="1000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impliquée </a:t>
                          </a:r>
                          <a:r>
                            <a:rPr lang="fr-FR" sz="10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dans </a:t>
                          </a:r>
                          <a:r>
                            <a:rPr lang="fr-FR" sz="1000" b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la</a:t>
                          </a:r>
                          <a:r>
                            <a:rPr lang="fr-FR" sz="1000" b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leucémie</a:t>
                          </a:r>
                          <a:endParaRPr lang="fr-FR" sz="11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0" y="463550"/>
                        <a:ext cx="120650" cy="3485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0" y="0"/>
                      <a:ext cx="5772150" cy="144145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cxnSp>
                <p:nvCxnSpPr>
                  <p:cNvPr id="118" name="Connecteur droit avec flèche 117"/>
                  <p:cNvCxnSpPr/>
                  <p:nvPr/>
                </p:nvCxnSpPr>
                <p:spPr>
                  <a:xfrm flipH="1">
                    <a:off x="3690012" y="3103852"/>
                    <a:ext cx="552323" cy="0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eur droit avec flèche 118"/>
                  <p:cNvCxnSpPr/>
                  <p:nvPr/>
                </p:nvCxnSpPr>
                <p:spPr>
                  <a:xfrm flipH="1">
                    <a:off x="3436071" y="2519006"/>
                    <a:ext cx="5905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Connecteur droit avec flèche 119"/>
                  <p:cNvCxnSpPr/>
                  <p:nvPr/>
                </p:nvCxnSpPr>
                <p:spPr>
                  <a:xfrm flipH="1">
                    <a:off x="3702709" y="2900848"/>
                    <a:ext cx="552323" cy="0"/>
                  </a:xfrm>
                  <a:prstGeom prst="straightConnector1">
                    <a:avLst/>
                  </a:prstGeom>
                  <a:ln w="190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Rectangle 115"/>
                <p:cNvSpPr/>
                <p:nvPr/>
              </p:nvSpPr>
              <p:spPr>
                <a:xfrm>
                  <a:off x="2860242" y="2304288"/>
                  <a:ext cx="7373599" cy="123976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35" name="Google Shape;2401;p68"/>
              <p:cNvGrpSpPr/>
              <p:nvPr/>
            </p:nvGrpSpPr>
            <p:grpSpPr>
              <a:xfrm>
                <a:off x="5474803" y="3298111"/>
                <a:ext cx="458922" cy="574962"/>
                <a:chOff x="5263597" y="2763360"/>
                <a:chExt cx="1032913" cy="1627905"/>
              </a:xfrm>
            </p:grpSpPr>
            <p:sp>
              <p:nvSpPr>
                <p:cNvPr id="136" name="Google Shape;2402;p68"/>
                <p:cNvSpPr/>
                <p:nvPr/>
              </p:nvSpPr>
              <p:spPr>
                <a:xfrm>
                  <a:off x="5276072" y="2820594"/>
                  <a:ext cx="1007964" cy="155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2" h="37574" extrusionOk="0">
                      <a:moveTo>
                        <a:pt x="14684" y="2510"/>
                      </a:moveTo>
                      <a:lnTo>
                        <a:pt x="14684" y="7881"/>
                      </a:lnTo>
                      <a:lnTo>
                        <a:pt x="17771" y="17795"/>
                      </a:lnTo>
                      <a:lnTo>
                        <a:pt x="17470" y="17896"/>
                      </a:lnTo>
                      <a:lnTo>
                        <a:pt x="14357" y="7932"/>
                      </a:lnTo>
                      <a:lnTo>
                        <a:pt x="14357" y="2510"/>
                      </a:lnTo>
                      <a:close/>
                      <a:moveTo>
                        <a:pt x="14533" y="18950"/>
                      </a:moveTo>
                      <a:cubicBezTo>
                        <a:pt x="14207" y="18950"/>
                        <a:pt x="13931" y="19176"/>
                        <a:pt x="13855" y="19477"/>
                      </a:cubicBezTo>
                      <a:cubicBezTo>
                        <a:pt x="14106" y="19527"/>
                        <a:pt x="14332" y="19577"/>
                        <a:pt x="14583" y="19602"/>
                      </a:cubicBezTo>
                      <a:cubicBezTo>
                        <a:pt x="14784" y="19628"/>
                        <a:pt x="14985" y="19653"/>
                        <a:pt x="15186" y="19678"/>
                      </a:cubicBezTo>
                      <a:cubicBezTo>
                        <a:pt x="15186" y="19653"/>
                        <a:pt x="15186" y="19653"/>
                        <a:pt x="15186" y="19628"/>
                      </a:cubicBezTo>
                      <a:cubicBezTo>
                        <a:pt x="15186" y="19251"/>
                        <a:pt x="14884" y="18950"/>
                        <a:pt x="14533" y="18950"/>
                      </a:cubicBezTo>
                      <a:close/>
                      <a:moveTo>
                        <a:pt x="8811" y="18599"/>
                      </a:moveTo>
                      <a:cubicBezTo>
                        <a:pt x="9212" y="18599"/>
                        <a:pt x="9614" y="18624"/>
                        <a:pt x="9990" y="18674"/>
                      </a:cubicBezTo>
                      <a:cubicBezTo>
                        <a:pt x="11220" y="18849"/>
                        <a:pt x="12375" y="19176"/>
                        <a:pt x="13554" y="19427"/>
                      </a:cubicBezTo>
                      <a:cubicBezTo>
                        <a:pt x="13655" y="18975"/>
                        <a:pt x="14031" y="18624"/>
                        <a:pt x="14533" y="18624"/>
                      </a:cubicBezTo>
                      <a:cubicBezTo>
                        <a:pt x="15060" y="18624"/>
                        <a:pt x="15512" y="19075"/>
                        <a:pt x="15512" y="19628"/>
                      </a:cubicBezTo>
                      <a:cubicBezTo>
                        <a:pt x="15512" y="19653"/>
                        <a:pt x="15512" y="19678"/>
                        <a:pt x="15512" y="19703"/>
                      </a:cubicBezTo>
                      <a:cubicBezTo>
                        <a:pt x="15838" y="19728"/>
                        <a:pt x="16164" y="19753"/>
                        <a:pt x="16491" y="19753"/>
                      </a:cubicBezTo>
                      <a:cubicBezTo>
                        <a:pt x="17319" y="19753"/>
                        <a:pt x="18122" y="19678"/>
                        <a:pt x="19001" y="19527"/>
                      </a:cubicBezTo>
                      <a:lnTo>
                        <a:pt x="19151" y="19502"/>
                      </a:lnTo>
                      <a:lnTo>
                        <a:pt x="22966" y="31826"/>
                      </a:lnTo>
                      <a:cubicBezTo>
                        <a:pt x="23067" y="32152"/>
                        <a:pt x="23117" y="32478"/>
                        <a:pt x="23117" y="32804"/>
                      </a:cubicBezTo>
                      <a:cubicBezTo>
                        <a:pt x="23117" y="33557"/>
                        <a:pt x="22866" y="34310"/>
                        <a:pt x="22389" y="34938"/>
                      </a:cubicBezTo>
                      <a:cubicBezTo>
                        <a:pt x="21711" y="35841"/>
                        <a:pt x="20682" y="36368"/>
                        <a:pt x="19553" y="36368"/>
                      </a:cubicBezTo>
                      <a:lnTo>
                        <a:pt x="4770" y="36368"/>
                      </a:lnTo>
                      <a:cubicBezTo>
                        <a:pt x="3640" y="36368"/>
                        <a:pt x="2611" y="35841"/>
                        <a:pt x="1933" y="34938"/>
                      </a:cubicBezTo>
                      <a:cubicBezTo>
                        <a:pt x="1457" y="34310"/>
                        <a:pt x="1206" y="33582"/>
                        <a:pt x="1206" y="32804"/>
                      </a:cubicBezTo>
                      <a:cubicBezTo>
                        <a:pt x="1206" y="32478"/>
                        <a:pt x="1256" y="32127"/>
                        <a:pt x="1356" y="31800"/>
                      </a:cubicBezTo>
                      <a:lnTo>
                        <a:pt x="5146" y="19577"/>
                      </a:lnTo>
                      <a:lnTo>
                        <a:pt x="5196" y="19552"/>
                      </a:lnTo>
                      <a:cubicBezTo>
                        <a:pt x="6225" y="18875"/>
                        <a:pt x="7556" y="18599"/>
                        <a:pt x="8811" y="18599"/>
                      </a:cubicBezTo>
                      <a:close/>
                      <a:moveTo>
                        <a:pt x="7606" y="0"/>
                      </a:moveTo>
                      <a:lnTo>
                        <a:pt x="7606" y="7655"/>
                      </a:lnTo>
                      <a:lnTo>
                        <a:pt x="202" y="31449"/>
                      </a:lnTo>
                      <a:cubicBezTo>
                        <a:pt x="76" y="31901"/>
                        <a:pt x="1" y="32378"/>
                        <a:pt x="1" y="32804"/>
                      </a:cubicBezTo>
                      <a:cubicBezTo>
                        <a:pt x="1" y="34084"/>
                        <a:pt x="528" y="35264"/>
                        <a:pt x="1381" y="36143"/>
                      </a:cubicBezTo>
                      <a:cubicBezTo>
                        <a:pt x="2235" y="37021"/>
                        <a:pt x="3414" y="37573"/>
                        <a:pt x="4770" y="37573"/>
                      </a:cubicBezTo>
                      <a:lnTo>
                        <a:pt x="19553" y="37573"/>
                      </a:lnTo>
                      <a:cubicBezTo>
                        <a:pt x="20908" y="37573"/>
                        <a:pt x="22088" y="37021"/>
                        <a:pt x="22941" y="36143"/>
                      </a:cubicBezTo>
                      <a:cubicBezTo>
                        <a:pt x="23794" y="35264"/>
                        <a:pt x="24322" y="34084"/>
                        <a:pt x="24322" y="32804"/>
                      </a:cubicBezTo>
                      <a:cubicBezTo>
                        <a:pt x="24322" y="32378"/>
                        <a:pt x="24246" y="31901"/>
                        <a:pt x="24121" y="31449"/>
                      </a:cubicBezTo>
                      <a:lnTo>
                        <a:pt x="16717" y="7655"/>
                      </a:lnTo>
                      <a:lnTo>
                        <a:pt x="167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403;p68"/>
                <p:cNvSpPr/>
                <p:nvPr/>
              </p:nvSpPr>
              <p:spPr>
                <a:xfrm>
                  <a:off x="5263597" y="2820594"/>
                  <a:ext cx="1032913" cy="1570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37900" extrusionOk="0">
                      <a:moveTo>
                        <a:pt x="7580" y="0"/>
                      </a:moveTo>
                      <a:lnTo>
                        <a:pt x="7580" y="7605"/>
                      </a:lnTo>
                      <a:lnTo>
                        <a:pt x="201" y="31374"/>
                      </a:lnTo>
                      <a:cubicBezTo>
                        <a:pt x="51" y="31851"/>
                        <a:pt x="1" y="32328"/>
                        <a:pt x="1" y="32804"/>
                      </a:cubicBezTo>
                      <a:cubicBezTo>
                        <a:pt x="1" y="34160"/>
                        <a:pt x="553" y="35440"/>
                        <a:pt x="1456" y="36368"/>
                      </a:cubicBezTo>
                      <a:cubicBezTo>
                        <a:pt x="2360" y="37297"/>
                        <a:pt x="3640" y="37899"/>
                        <a:pt x="5071" y="37899"/>
                      </a:cubicBezTo>
                      <a:lnTo>
                        <a:pt x="19854" y="37899"/>
                      </a:lnTo>
                      <a:cubicBezTo>
                        <a:pt x="21284" y="37899"/>
                        <a:pt x="22564" y="37297"/>
                        <a:pt x="23468" y="36368"/>
                      </a:cubicBezTo>
                      <a:cubicBezTo>
                        <a:pt x="24372" y="35440"/>
                        <a:pt x="24924" y="34160"/>
                        <a:pt x="24924" y="32804"/>
                      </a:cubicBezTo>
                      <a:cubicBezTo>
                        <a:pt x="24924" y="32328"/>
                        <a:pt x="24874" y="31851"/>
                        <a:pt x="24723" y="31374"/>
                      </a:cubicBezTo>
                      <a:lnTo>
                        <a:pt x="17344" y="7605"/>
                      </a:lnTo>
                      <a:lnTo>
                        <a:pt x="17344" y="0"/>
                      </a:lnTo>
                      <a:lnTo>
                        <a:pt x="17018" y="0"/>
                      </a:lnTo>
                      <a:lnTo>
                        <a:pt x="17018" y="7655"/>
                      </a:lnTo>
                      <a:lnTo>
                        <a:pt x="24422" y="31449"/>
                      </a:lnTo>
                      <a:cubicBezTo>
                        <a:pt x="24547" y="31901"/>
                        <a:pt x="24623" y="32378"/>
                        <a:pt x="24623" y="32804"/>
                      </a:cubicBezTo>
                      <a:cubicBezTo>
                        <a:pt x="24623" y="34084"/>
                        <a:pt x="24095" y="35264"/>
                        <a:pt x="23242" y="36143"/>
                      </a:cubicBezTo>
                      <a:cubicBezTo>
                        <a:pt x="22389" y="37021"/>
                        <a:pt x="21209" y="37573"/>
                        <a:pt x="19854" y="37573"/>
                      </a:cubicBezTo>
                      <a:lnTo>
                        <a:pt x="5071" y="37573"/>
                      </a:lnTo>
                      <a:cubicBezTo>
                        <a:pt x="3715" y="37573"/>
                        <a:pt x="2536" y="37021"/>
                        <a:pt x="1682" y="36143"/>
                      </a:cubicBezTo>
                      <a:cubicBezTo>
                        <a:pt x="829" y="35264"/>
                        <a:pt x="302" y="34084"/>
                        <a:pt x="302" y="32804"/>
                      </a:cubicBezTo>
                      <a:cubicBezTo>
                        <a:pt x="302" y="32378"/>
                        <a:pt x="377" y="31901"/>
                        <a:pt x="503" y="31449"/>
                      </a:cubicBezTo>
                      <a:lnTo>
                        <a:pt x="7907" y="7655"/>
                      </a:lnTo>
                      <a:lnTo>
                        <a:pt x="79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404;p68"/>
                <p:cNvSpPr/>
                <p:nvPr/>
              </p:nvSpPr>
              <p:spPr>
                <a:xfrm>
                  <a:off x="5871090" y="2924618"/>
                  <a:ext cx="141485" cy="63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15386" extrusionOk="0">
                      <a:moveTo>
                        <a:pt x="0" y="0"/>
                      </a:moveTo>
                      <a:lnTo>
                        <a:pt x="0" y="5422"/>
                      </a:lnTo>
                      <a:lnTo>
                        <a:pt x="3113" y="15386"/>
                      </a:lnTo>
                      <a:lnTo>
                        <a:pt x="3414" y="15285"/>
                      </a:lnTo>
                      <a:lnTo>
                        <a:pt x="327" y="5371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405;p68"/>
                <p:cNvSpPr/>
                <p:nvPr/>
              </p:nvSpPr>
              <p:spPr>
                <a:xfrm>
                  <a:off x="5548611" y="2775876"/>
                  <a:ext cx="462913" cy="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0" h="779" extrusionOk="0">
                      <a:moveTo>
                        <a:pt x="377" y="0"/>
                      </a:moveTo>
                      <a:cubicBezTo>
                        <a:pt x="176" y="0"/>
                        <a:pt x="1" y="176"/>
                        <a:pt x="1" y="377"/>
                      </a:cubicBezTo>
                      <a:cubicBezTo>
                        <a:pt x="1" y="602"/>
                        <a:pt x="176" y="778"/>
                        <a:pt x="377" y="778"/>
                      </a:cubicBezTo>
                      <a:lnTo>
                        <a:pt x="10793" y="778"/>
                      </a:lnTo>
                      <a:cubicBezTo>
                        <a:pt x="10994" y="778"/>
                        <a:pt x="11170" y="602"/>
                        <a:pt x="11170" y="377"/>
                      </a:cubicBezTo>
                      <a:cubicBezTo>
                        <a:pt x="11170" y="176"/>
                        <a:pt x="10994" y="0"/>
                        <a:pt x="10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406;p68"/>
                <p:cNvSpPr/>
                <p:nvPr/>
              </p:nvSpPr>
              <p:spPr>
                <a:xfrm>
                  <a:off x="5535100" y="2763360"/>
                  <a:ext cx="489933" cy="5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2" h="1382" extrusionOk="0">
                      <a:moveTo>
                        <a:pt x="11119" y="302"/>
                      </a:moveTo>
                      <a:cubicBezTo>
                        <a:pt x="11320" y="302"/>
                        <a:pt x="11496" y="478"/>
                        <a:pt x="11496" y="679"/>
                      </a:cubicBezTo>
                      <a:cubicBezTo>
                        <a:pt x="11496" y="904"/>
                        <a:pt x="11320" y="1080"/>
                        <a:pt x="11119" y="1080"/>
                      </a:cubicBezTo>
                      <a:lnTo>
                        <a:pt x="703" y="1080"/>
                      </a:lnTo>
                      <a:cubicBezTo>
                        <a:pt x="502" y="1080"/>
                        <a:pt x="327" y="904"/>
                        <a:pt x="327" y="679"/>
                      </a:cubicBezTo>
                      <a:cubicBezTo>
                        <a:pt x="327" y="478"/>
                        <a:pt x="502" y="302"/>
                        <a:pt x="703" y="302"/>
                      </a:cubicBezTo>
                      <a:close/>
                      <a:moveTo>
                        <a:pt x="703" y="1"/>
                      </a:moveTo>
                      <a:cubicBezTo>
                        <a:pt x="327" y="1"/>
                        <a:pt x="0" y="302"/>
                        <a:pt x="0" y="679"/>
                      </a:cubicBezTo>
                      <a:cubicBezTo>
                        <a:pt x="0" y="1080"/>
                        <a:pt x="327" y="1381"/>
                        <a:pt x="703" y="1381"/>
                      </a:cubicBezTo>
                      <a:lnTo>
                        <a:pt x="11119" y="1381"/>
                      </a:lnTo>
                      <a:cubicBezTo>
                        <a:pt x="11496" y="1381"/>
                        <a:pt x="11822" y="1080"/>
                        <a:pt x="11822" y="679"/>
                      </a:cubicBezTo>
                      <a:cubicBezTo>
                        <a:pt x="11822" y="302"/>
                        <a:pt x="11496" y="1"/>
                        <a:pt x="111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407;p68"/>
                <p:cNvSpPr/>
                <p:nvPr/>
              </p:nvSpPr>
              <p:spPr>
                <a:xfrm>
                  <a:off x="5339523" y="3603842"/>
                  <a:ext cx="881068" cy="71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0" h="17169" extrusionOk="0">
                      <a:moveTo>
                        <a:pt x="12349" y="904"/>
                      </a:moveTo>
                      <a:cubicBezTo>
                        <a:pt x="12425" y="1180"/>
                        <a:pt x="12676" y="1406"/>
                        <a:pt x="13002" y="1406"/>
                      </a:cubicBezTo>
                      <a:cubicBezTo>
                        <a:pt x="13228" y="1406"/>
                        <a:pt x="13429" y="1281"/>
                        <a:pt x="13554" y="1080"/>
                      </a:cubicBezTo>
                      <a:cubicBezTo>
                        <a:pt x="13379" y="1080"/>
                        <a:pt x="13178" y="1055"/>
                        <a:pt x="13002" y="1030"/>
                      </a:cubicBezTo>
                      <a:cubicBezTo>
                        <a:pt x="12776" y="980"/>
                        <a:pt x="12550" y="954"/>
                        <a:pt x="12349" y="904"/>
                      </a:cubicBezTo>
                      <a:close/>
                      <a:moveTo>
                        <a:pt x="7455" y="3816"/>
                      </a:moveTo>
                      <a:cubicBezTo>
                        <a:pt x="7154" y="3816"/>
                        <a:pt x="6928" y="4042"/>
                        <a:pt x="6928" y="4343"/>
                      </a:cubicBezTo>
                      <a:cubicBezTo>
                        <a:pt x="6928" y="4644"/>
                        <a:pt x="7154" y="4895"/>
                        <a:pt x="7455" y="4895"/>
                      </a:cubicBezTo>
                      <a:cubicBezTo>
                        <a:pt x="7756" y="4895"/>
                        <a:pt x="8007" y="4644"/>
                        <a:pt x="8007" y="4343"/>
                      </a:cubicBezTo>
                      <a:cubicBezTo>
                        <a:pt x="8007" y="4042"/>
                        <a:pt x="7756" y="3816"/>
                        <a:pt x="7455" y="3816"/>
                      </a:cubicBezTo>
                      <a:close/>
                      <a:moveTo>
                        <a:pt x="7455" y="3489"/>
                      </a:moveTo>
                      <a:cubicBezTo>
                        <a:pt x="7932" y="3489"/>
                        <a:pt x="8334" y="3891"/>
                        <a:pt x="8334" y="4343"/>
                      </a:cubicBezTo>
                      <a:cubicBezTo>
                        <a:pt x="8334" y="4820"/>
                        <a:pt x="7932" y="5221"/>
                        <a:pt x="7455" y="5221"/>
                      </a:cubicBezTo>
                      <a:cubicBezTo>
                        <a:pt x="6978" y="5221"/>
                        <a:pt x="6602" y="4820"/>
                        <a:pt x="6602" y="4343"/>
                      </a:cubicBezTo>
                      <a:cubicBezTo>
                        <a:pt x="6602" y="3891"/>
                        <a:pt x="6978" y="3489"/>
                        <a:pt x="7455" y="3489"/>
                      </a:cubicBezTo>
                      <a:close/>
                      <a:moveTo>
                        <a:pt x="10919" y="8283"/>
                      </a:moveTo>
                      <a:cubicBezTo>
                        <a:pt x="10768" y="8283"/>
                        <a:pt x="10668" y="8384"/>
                        <a:pt x="10668" y="8534"/>
                      </a:cubicBezTo>
                      <a:cubicBezTo>
                        <a:pt x="10668" y="8685"/>
                        <a:pt x="10768" y="8785"/>
                        <a:pt x="10919" y="8785"/>
                      </a:cubicBezTo>
                      <a:cubicBezTo>
                        <a:pt x="11069" y="8785"/>
                        <a:pt x="11170" y="8685"/>
                        <a:pt x="11170" y="8534"/>
                      </a:cubicBezTo>
                      <a:cubicBezTo>
                        <a:pt x="11170" y="8384"/>
                        <a:pt x="11069" y="8283"/>
                        <a:pt x="10919" y="8283"/>
                      </a:cubicBezTo>
                      <a:close/>
                      <a:moveTo>
                        <a:pt x="10919" y="7957"/>
                      </a:moveTo>
                      <a:cubicBezTo>
                        <a:pt x="11220" y="7957"/>
                        <a:pt x="11496" y="8233"/>
                        <a:pt x="11496" y="8534"/>
                      </a:cubicBezTo>
                      <a:cubicBezTo>
                        <a:pt x="11496" y="8861"/>
                        <a:pt x="11220" y="9112"/>
                        <a:pt x="10919" y="9112"/>
                      </a:cubicBezTo>
                      <a:cubicBezTo>
                        <a:pt x="10593" y="9112"/>
                        <a:pt x="10342" y="8861"/>
                        <a:pt x="10342" y="8534"/>
                      </a:cubicBezTo>
                      <a:cubicBezTo>
                        <a:pt x="10342" y="8233"/>
                        <a:pt x="10593" y="7957"/>
                        <a:pt x="10919" y="7957"/>
                      </a:cubicBezTo>
                      <a:close/>
                      <a:moveTo>
                        <a:pt x="7455" y="8283"/>
                      </a:moveTo>
                      <a:cubicBezTo>
                        <a:pt x="7104" y="8283"/>
                        <a:pt x="6803" y="8584"/>
                        <a:pt x="6803" y="8961"/>
                      </a:cubicBezTo>
                      <a:cubicBezTo>
                        <a:pt x="6803" y="9337"/>
                        <a:pt x="7104" y="9614"/>
                        <a:pt x="7455" y="9639"/>
                      </a:cubicBezTo>
                      <a:cubicBezTo>
                        <a:pt x="7832" y="9614"/>
                        <a:pt x="8133" y="9337"/>
                        <a:pt x="8133" y="8961"/>
                      </a:cubicBezTo>
                      <a:cubicBezTo>
                        <a:pt x="8133" y="8584"/>
                        <a:pt x="7832" y="8283"/>
                        <a:pt x="7455" y="8283"/>
                      </a:cubicBezTo>
                      <a:close/>
                      <a:moveTo>
                        <a:pt x="7455" y="7957"/>
                      </a:moveTo>
                      <a:cubicBezTo>
                        <a:pt x="8007" y="7957"/>
                        <a:pt x="8459" y="8409"/>
                        <a:pt x="8459" y="8961"/>
                      </a:cubicBezTo>
                      <a:cubicBezTo>
                        <a:pt x="8459" y="9488"/>
                        <a:pt x="8007" y="9940"/>
                        <a:pt x="7455" y="9940"/>
                      </a:cubicBezTo>
                      <a:cubicBezTo>
                        <a:pt x="6928" y="9940"/>
                        <a:pt x="6476" y="9488"/>
                        <a:pt x="6476" y="8961"/>
                      </a:cubicBezTo>
                      <a:cubicBezTo>
                        <a:pt x="6476" y="8409"/>
                        <a:pt x="6928" y="7957"/>
                        <a:pt x="7455" y="7957"/>
                      </a:cubicBezTo>
                      <a:close/>
                      <a:moveTo>
                        <a:pt x="10091" y="11220"/>
                      </a:moveTo>
                      <a:cubicBezTo>
                        <a:pt x="9940" y="11220"/>
                        <a:pt x="9840" y="11345"/>
                        <a:pt x="9840" y="11496"/>
                      </a:cubicBezTo>
                      <a:cubicBezTo>
                        <a:pt x="9840" y="11621"/>
                        <a:pt x="9940" y="11747"/>
                        <a:pt x="10091" y="11747"/>
                      </a:cubicBezTo>
                      <a:cubicBezTo>
                        <a:pt x="10216" y="11747"/>
                        <a:pt x="10342" y="11621"/>
                        <a:pt x="10342" y="11496"/>
                      </a:cubicBezTo>
                      <a:cubicBezTo>
                        <a:pt x="10342" y="11345"/>
                        <a:pt x="10216" y="11220"/>
                        <a:pt x="10091" y="11220"/>
                      </a:cubicBezTo>
                      <a:close/>
                      <a:moveTo>
                        <a:pt x="10091" y="10919"/>
                      </a:moveTo>
                      <a:cubicBezTo>
                        <a:pt x="10392" y="10919"/>
                        <a:pt x="10668" y="11170"/>
                        <a:pt x="10668" y="11496"/>
                      </a:cubicBezTo>
                      <a:cubicBezTo>
                        <a:pt x="10668" y="11797"/>
                        <a:pt x="10392" y="12048"/>
                        <a:pt x="10091" y="12048"/>
                      </a:cubicBezTo>
                      <a:cubicBezTo>
                        <a:pt x="9764" y="12048"/>
                        <a:pt x="9513" y="11797"/>
                        <a:pt x="9513" y="11496"/>
                      </a:cubicBezTo>
                      <a:cubicBezTo>
                        <a:pt x="9513" y="11170"/>
                        <a:pt x="9764" y="10919"/>
                        <a:pt x="10091" y="10919"/>
                      </a:cubicBezTo>
                      <a:close/>
                      <a:moveTo>
                        <a:pt x="3891" y="12048"/>
                      </a:moveTo>
                      <a:cubicBezTo>
                        <a:pt x="3289" y="12048"/>
                        <a:pt x="2812" y="12525"/>
                        <a:pt x="2812" y="13127"/>
                      </a:cubicBezTo>
                      <a:cubicBezTo>
                        <a:pt x="2812" y="13705"/>
                        <a:pt x="3289" y="14181"/>
                        <a:pt x="3891" y="14181"/>
                      </a:cubicBezTo>
                      <a:cubicBezTo>
                        <a:pt x="4468" y="14181"/>
                        <a:pt x="4945" y="13705"/>
                        <a:pt x="4945" y="13127"/>
                      </a:cubicBezTo>
                      <a:cubicBezTo>
                        <a:pt x="4945" y="12525"/>
                        <a:pt x="4468" y="12048"/>
                        <a:pt x="3891" y="12048"/>
                      </a:cubicBezTo>
                      <a:close/>
                      <a:moveTo>
                        <a:pt x="3891" y="11747"/>
                      </a:moveTo>
                      <a:cubicBezTo>
                        <a:pt x="4644" y="11747"/>
                        <a:pt x="5246" y="12349"/>
                        <a:pt x="5246" y="13127"/>
                      </a:cubicBezTo>
                      <a:cubicBezTo>
                        <a:pt x="5246" y="13880"/>
                        <a:pt x="4644" y="14483"/>
                        <a:pt x="3891" y="14483"/>
                      </a:cubicBezTo>
                      <a:cubicBezTo>
                        <a:pt x="3113" y="14483"/>
                        <a:pt x="2511" y="13880"/>
                        <a:pt x="2511" y="13127"/>
                      </a:cubicBezTo>
                      <a:cubicBezTo>
                        <a:pt x="2511" y="12349"/>
                        <a:pt x="3113" y="11747"/>
                        <a:pt x="3891" y="11747"/>
                      </a:cubicBezTo>
                      <a:close/>
                      <a:moveTo>
                        <a:pt x="7280" y="1"/>
                      </a:moveTo>
                      <a:cubicBezTo>
                        <a:pt x="6075" y="1"/>
                        <a:pt x="4820" y="277"/>
                        <a:pt x="3891" y="879"/>
                      </a:cubicBezTo>
                      <a:lnTo>
                        <a:pt x="126" y="12977"/>
                      </a:lnTo>
                      <a:cubicBezTo>
                        <a:pt x="51" y="13303"/>
                        <a:pt x="1" y="13604"/>
                        <a:pt x="1" y="13905"/>
                      </a:cubicBezTo>
                      <a:cubicBezTo>
                        <a:pt x="1" y="14608"/>
                        <a:pt x="227" y="15286"/>
                        <a:pt x="653" y="15863"/>
                      </a:cubicBezTo>
                      <a:cubicBezTo>
                        <a:pt x="1281" y="16691"/>
                        <a:pt x="2210" y="17143"/>
                        <a:pt x="3239" y="17168"/>
                      </a:cubicBezTo>
                      <a:lnTo>
                        <a:pt x="18022" y="17168"/>
                      </a:lnTo>
                      <a:cubicBezTo>
                        <a:pt x="19051" y="17143"/>
                        <a:pt x="20005" y="16691"/>
                        <a:pt x="20607" y="15863"/>
                      </a:cubicBezTo>
                      <a:cubicBezTo>
                        <a:pt x="21059" y="15286"/>
                        <a:pt x="21260" y="14608"/>
                        <a:pt x="21260" y="13905"/>
                      </a:cubicBezTo>
                      <a:cubicBezTo>
                        <a:pt x="21260" y="13604"/>
                        <a:pt x="21234" y="13303"/>
                        <a:pt x="21134" y="13002"/>
                      </a:cubicBezTo>
                      <a:lnTo>
                        <a:pt x="17394" y="954"/>
                      </a:lnTo>
                      <a:cubicBezTo>
                        <a:pt x="16541" y="1080"/>
                        <a:pt x="15763" y="1155"/>
                        <a:pt x="14960" y="1155"/>
                      </a:cubicBezTo>
                      <a:cubicBezTo>
                        <a:pt x="14608" y="1155"/>
                        <a:pt x="14257" y="1155"/>
                        <a:pt x="13880" y="1130"/>
                      </a:cubicBezTo>
                      <a:cubicBezTo>
                        <a:pt x="13730" y="1456"/>
                        <a:pt x="13404" y="1707"/>
                        <a:pt x="13002" y="1707"/>
                      </a:cubicBezTo>
                      <a:cubicBezTo>
                        <a:pt x="12475" y="1707"/>
                        <a:pt x="12073" y="1331"/>
                        <a:pt x="11998" y="854"/>
                      </a:cubicBezTo>
                      <a:cubicBezTo>
                        <a:pt x="10793" y="603"/>
                        <a:pt x="9614" y="252"/>
                        <a:pt x="8434" y="101"/>
                      </a:cubicBezTo>
                      <a:cubicBezTo>
                        <a:pt x="8058" y="51"/>
                        <a:pt x="7656" y="1"/>
                        <a:pt x="72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408;p68"/>
                <p:cNvSpPr/>
                <p:nvPr/>
              </p:nvSpPr>
              <p:spPr>
                <a:xfrm>
                  <a:off x="5326013" y="3591368"/>
                  <a:ext cx="908088" cy="7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2" h="17771" extrusionOk="0">
                      <a:moveTo>
                        <a:pt x="12650" y="879"/>
                      </a:moveTo>
                      <a:cubicBezTo>
                        <a:pt x="12650" y="929"/>
                        <a:pt x="12650" y="979"/>
                        <a:pt x="12650" y="1030"/>
                      </a:cubicBezTo>
                      <a:cubicBezTo>
                        <a:pt x="12650" y="1080"/>
                        <a:pt x="12650" y="1155"/>
                        <a:pt x="12675" y="1205"/>
                      </a:cubicBezTo>
                      <a:cubicBezTo>
                        <a:pt x="12876" y="1255"/>
                        <a:pt x="13102" y="1281"/>
                        <a:pt x="13328" y="1331"/>
                      </a:cubicBezTo>
                      <a:cubicBezTo>
                        <a:pt x="13504" y="1356"/>
                        <a:pt x="13705" y="1381"/>
                        <a:pt x="13880" y="1381"/>
                      </a:cubicBezTo>
                      <a:cubicBezTo>
                        <a:pt x="13930" y="1306"/>
                        <a:pt x="13981" y="1205"/>
                        <a:pt x="13981" y="1080"/>
                      </a:cubicBezTo>
                      <a:cubicBezTo>
                        <a:pt x="13780" y="1055"/>
                        <a:pt x="13579" y="1030"/>
                        <a:pt x="13378" y="1004"/>
                      </a:cubicBezTo>
                      <a:cubicBezTo>
                        <a:pt x="13127" y="979"/>
                        <a:pt x="12901" y="929"/>
                        <a:pt x="12650" y="879"/>
                      </a:cubicBezTo>
                      <a:close/>
                      <a:moveTo>
                        <a:pt x="7606" y="1"/>
                      </a:moveTo>
                      <a:cubicBezTo>
                        <a:pt x="6351" y="1"/>
                        <a:pt x="5020" y="277"/>
                        <a:pt x="3991" y="954"/>
                      </a:cubicBezTo>
                      <a:lnTo>
                        <a:pt x="3941" y="979"/>
                      </a:lnTo>
                      <a:lnTo>
                        <a:pt x="151" y="13202"/>
                      </a:lnTo>
                      <a:cubicBezTo>
                        <a:pt x="51" y="13529"/>
                        <a:pt x="1" y="13880"/>
                        <a:pt x="1" y="14206"/>
                      </a:cubicBezTo>
                      <a:cubicBezTo>
                        <a:pt x="1" y="14984"/>
                        <a:pt x="252" y="15712"/>
                        <a:pt x="728" y="16340"/>
                      </a:cubicBezTo>
                      <a:cubicBezTo>
                        <a:pt x="1406" y="17243"/>
                        <a:pt x="2435" y="17770"/>
                        <a:pt x="3565" y="17770"/>
                      </a:cubicBezTo>
                      <a:lnTo>
                        <a:pt x="18348" y="17770"/>
                      </a:lnTo>
                      <a:cubicBezTo>
                        <a:pt x="19477" y="17770"/>
                        <a:pt x="20506" y="17243"/>
                        <a:pt x="21184" y="16340"/>
                      </a:cubicBezTo>
                      <a:cubicBezTo>
                        <a:pt x="21661" y="15712"/>
                        <a:pt x="21912" y="14959"/>
                        <a:pt x="21912" y="14206"/>
                      </a:cubicBezTo>
                      <a:cubicBezTo>
                        <a:pt x="21912" y="13880"/>
                        <a:pt x="21862" y="13554"/>
                        <a:pt x="21761" y="13228"/>
                      </a:cubicBezTo>
                      <a:lnTo>
                        <a:pt x="17946" y="904"/>
                      </a:lnTo>
                      <a:lnTo>
                        <a:pt x="17796" y="929"/>
                      </a:lnTo>
                      <a:cubicBezTo>
                        <a:pt x="16917" y="1080"/>
                        <a:pt x="16114" y="1155"/>
                        <a:pt x="15286" y="1155"/>
                      </a:cubicBezTo>
                      <a:cubicBezTo>
                        <a:pt x="14959" y="1155"/>
                        <a:pt x="14633" y="1130"/>
                        <a:pt x="14307" y="1105"/>
                      </a:cubicBezTo>
                      <a:cubicBezTo>
                        <a:pt x="14282" y="1230"/>
                        <a:pt x="14257" y="1331"/>
                        <a:pt x="14206" y="1431"/>
                      </a:cubicBezTo>
                      <a:cubicBezTo>
                        <a:pt x="14583" y="1456"/>
                        <a:pt x="14934" y="1456"/>
                        <a:pt x="15286" y="1456"/>
                      </a:cubicBezTo>
                      <a:cubicBezTo>
                        <a:pt x="16089" y="1456"/>
                        <a:pt x="16867" y="1381"/>
                        <a:pt x="17720" y="1255"/>
                      </a:cubicBezTo>
                      <a:lnTo>
                        <a:pt x="21460" y="13303"/>
                      </a:lnTo>
                      <a:cubicBezTo>
                        <a:pt x="21560" y="13604"/>
                        <a:pt x="21586" y="13905"/>
                        <a:pt x="21586" y="14206"/>
                      </a:cubicBezTo>
                      <a:cubicBezTo>
                        <a:pt x="21586" y="14909"/>
                        <a:pt x="21385" y="15587"/>
                        <a:pt x="20933" y="16164"/>
                      </a:cubicBezTo>
                      <a:cubicBezTo>
                        <a:pt x="20331" y="16992"/>
                        <a:pt x="19377" y="17444"/>
                        <a:pt x="18348" y="17469"/>
                      </a:cubicBezTo>
                      <a:lnTo>
                        <a:pt x="3565" y="17469"/>
                      </a:lnTo>
                      <a:cubicBezTo>
                        <a:pt x="2536" y="17444"/>
                        <a:pt x="1607" y="16992"/>
                        <a:pt x="979" y="16164"/>
                      </a:cubicBezTo>
                      <a:cubicBezTo>
                        <a:pt x="553" y="15587"/>
                        <a:pt x="327" y="14909"/>
                        <a:pt x="327" y="14206"/>
                      </a:cubicBezTo>
                      <a:cubicBezTo>
                        <a:pt x="327" y="13905"/>
                        <a:pt x="377" y="13604"/>
                        <a:pt x="452" y="13278"/>
                      </a:cubicBezTo>
                      <a:lnTo>
                        <a:pt x="4217" y="1180"/>
                      </a:lnTo>
                      <a:cubicBezTo>
                        <a:pt x="5146" y="578"/>
                        <a:pt x="6401" y="302"/>
                        <a:pt x="7606" y="302"/>
                      </a:cubicBezTo>
                      <a:cubicBezTo>
                        <a:pt x="7982" y="302"/>
                        <a:pt x="8384" y="352"/>
                        <a:pt x="8760" y="402"/>
                      </a:cubicBezTo>
                      <a:cubicBezTo>
                        <a:pt x="9940" y="553"/>
                        <a:pt x="11119" y="904"/>
                        <a:pt x="12324" y="1155"/>
                      </a:cubicBezTo>
                      <a:cubicBezTo>
                        <a:pt x="12324" y="1105"/>
                        <a:pt x="12324" y="1055"/>
                        <a:pt x="12324" y="1030"/>
                      </a:cubicBezTo>
                      <a:cubicBezTo>
                        <a:pt x="12324" y="954"/>
                        <a:pt x="12324" y="879"/>
                        <a:pt x="12349" y="829"/>
                      </a:cubicBezTo>
                      <a:cubicBezTo>
                        <a:pt x="11170" y="578"/>
                        <a:pt x="10015" y="251"/>
                        <a:pt x="8785" y="76"/>
                      </a:cubicBezTo>
                      <a:cubicBezTo>
                        <a:pt x="8409" y="26"/>
                        <a:pt x="8007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09;p68"/>
                <p:cNvSpPr/>
                <p:nvPr/>
              </p:nvSpPr>
              <p:spPr>
                <a:xfrm>
                  <a:off x="5443549" y="4090643"/>
                  <a:ext cx="113428" cy="11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" h="2737" extrusionOk="0">
                      <a:moveTo>
                        <a:pt x="1381" y="302"/>
                      </a:moveTo>
                      <a:cubicBezTo>
                        <a:pt x="1958" y="302"/>
                        <a:pt x="2435" y="779"/>
                        <a:pt x="2435" y="1381"/>
                      </a:cubicBezTo>
                      <a:cubicBezTo>
                        <a:pt x="2435" y="1959"/>
                        <a:pt x="1958" y="2435"/>
                        <a:pt x="1381" y="2435"/>
                      </a:cubicBezTo>
                      <a:cubicBezTo>
                        <a:pt x="779" y="2435"/>
                        <a:pt x="302" y="1959"/>
                        <a:pt x="302" y="1381"/>
                      </a:cubicBezTo>
                      <a:cubicBezTo>
                        <a:pt x="302" y="779"/>
                        <a:pt x="779" y="302"/>
                        <a:pt x="1381" y="302"/>
                      </a:cubicBezTo>
                      <a:close/>
                      <a:moveTo>
                        <a:pt x="1381" y="1"/>
                      </a:moveTo>
                      <a:cubicBezTo>
                        <a:pt x="603" y="1"/>
                        <a:pt x="1" y="603"/>
                        <a:pt x="1" y="1381"/>
                      </a:cubicBezTo>
                      <a:cubicBezTo>
                        <a:pt x="1" y="2134"/>
                        <a:pt x="603" y="2737"/>
                        <a:pt x="1381" y="2737"/>
                      </a:cubicBezTo>
                      <a:cubicBezTo>
                        <a:pt x="2134" y="2737"/>
                        <a:pt x="2736" y="2134"/>
                        <a:pt x="2736" y="1381"/>
                      </a:cubicBezTo>
                      <a:cubicBezTo>
                        <a:pt x="2736" y="603"/>
                        <a:pt x="2134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10;p68"/>
                <p:cNvSpPr/>
                <p:nvPr/>
              </p:nvSpPr>
              <p:spPr>
                <a:xfrm>
                  <a:off x="5613098" y="3748440"/>
                  <a:ext cx="71820" cy="7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733" extrusionOk="0">
                      <a:moveTo>
                        <a:pt x="854" y="327"/>
                      </a:moveTo>
                      <a:cubicBezTo>
                        <a:pt x="1155" y="327"/>
                        <a:pt x="1406" y="553"/>
                        <a:pt x="1406" y="854"/>
                      </a:cubicBezTo>
                      <a:cubicBezTo>
                        <a:pt x="1406" y="1155"/>
                        <a:pt x="1155" y="1406"/>
                        <a:pt x="854" y="1406"/>
                      </a:cubicBezTo>
                      <a:cubicBezTo>
                        <a:pt x="553" y="1406"/>
                        <a:pt x="327" y="1155"/>
                        <a:pt x="327" y="854"/>
                      </a:cubicBezTo>
                      <a:cubicBezTo>
                        <a:pt x="327" y="553"/>
                        <a:pt x="553" y="327"/>
                        <a:pt x="854" y="327"/>
                      </a:cubicBezTo>
                      <a:close/>
                      <a:moveTo>
                        <a:pt x="854" y="0"/>
                      </a:moveTo>
                      <a:cubicBezTo>
                        <a:pt x="377" y="0"/>
                        <a:pt x="1" y="402"/>
                        <a:pt x="1" y="854"/>
                      </a:cubicBezTo>
                      <a:cubicBezTo>
                        <a:pt x="1" y="1331"/>
                        <a:pt x="377" y="1732"/>
                        <a:pt x="854" y="1732"/>
                      </a:cubicBezTo>
                      <a:cubicBezTo>
                        <a:pt x="1331" y="1732"/>
                        <a:pt x="1733" y="1331"/>
                        <a:pt x="1733" y="854"/>
                      </a:cubicBezTo>
                      <a:cubicBezTo>
                        <a:pt x="1733" y="402"/>
                        <a:pt x="1331" y="0"/>
                        <a:pt x="8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11;p68"/>
                <p:cNvSpPr/>
                <p:nvPr/>
              </p:nvSpPr>
              <p:spPr>
                <a:xfrm>
                  <a:off x="5607918" y="3933570"/>
                  <a:ext cx="82222" cy="8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4" h="1984" extrusionOk="0">
                      <a:moveTo>
                        <a:pt x="979" y="327"/>
                      </a:moveTo>
                      <a:cubicBezTo>
                        <a:pt x="1356" y="327"/>
                        <a:pt x="1657" y="628"/>
                        <a:pt x="1657" y="1005"/>
                      </a:cubicBezTo>
                      <a:cubicBezTo>
                        <a:pt x="1657" y="1381"/>
                        <a:pt x="1356" y="1658"/>
                        <a:pt x="979" y="1683"/>
                      </a:cubicBezTo>
                      <a:cubicBezTo>
                        <a:pt x="628" y="1658"/>
                        <a:pt x="327" y="1381"/>
                        <a:pt x="327" y="1005"/>
                      </a:cubicBezTo>
                      <a:cubicBezTo>
                        <a:pt x="327" y="628"/>
                        <a:pt x="628" y="327"/>
                        <a:pt x="979" y="327"/>
                      </a:cubicBezTo>
                      <a:close/>
                      <a:moveTo>
                        <a:pt x="979" y="1"/>
                      </a:moveTo>
                      <a:cubicBezTo>
                        <a:pt x="452" y="1"/>
                        <a:pt x="0" y="453"/>
                        <a:pt x="0" y="1005"/>
                      </a:cubicBezTo>
                      <a:cubicBezTo>
                        <a:pt x="0" y="1532"/>
                        <a:pt x="452" y="1984"/>
                        <a:pt x="979" y="1984"/>
                      </a:cubicBezTo>
                      <a:cubicBezTo>
                        <a:pt x="1531" y="1984"/>
                        <a:pt x="1983" y="1532"/>
                        <a:pt x="1983" y="1005"/>
                      </a:cubicBezTo>
                      <a:cubicBezTo>
                        <a:pt x="1983" y="453"/>
                        <a:pt x="1531" y="1"/>
                        <a:pt x="9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12;p68"/>
                <p:cNvSpPr/>
                <p:nvPr/>
              </p:nvSpPr>
              <p:spPr>
                <a:xfrm>
                  <a:off x="5836774" y="3592404"/>
                  <a:ext cx="82180" cy="8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3" h="1984" extrusionOk="0">
                      <a:moveTo>
                        <a:pt x="1004" y="327"/>
                      </a:moveTo>
                      <a:cubicBezTo>
                        <a:pt x="1355" y="327"/>
                        <a:pt x="1657" y="628"/>
                        <a:pt x="1657" y="1005"/>
                      </a:cubicBezTo>
                      <a:cubicBezTo>
                        <a:pt x="1657" y="1030"/>
                        <a:pt x="1657" y="1030"/>
                        <a:pt x="1657" y="1055"/>
                      </a:cubicBezTo>
                      <a:cubicBezTo>
                        <a:pt x="1657" y="1180"/>
                        <a:pt x="1606" y="1281"/>
                        <a:pt x="1556" y="1356"/>
                      </a:cubicBezTo>
                      <a:cubicBezTo>
                        <a:pt x="1431" y="1557"/>
                        <a:pt x="1230" y="1682"/>
                        <a:pt x="1004" y="1682"/>
                      </a:cubicBezTo>
                      <a:cubicBezTo>
                        <a:pt x="678" y="1682"/>
                        <a:pt x="427" y="1456"/>
                        <a:pt x="351" y="1180"/>
                      </a:cubicBezTo>
                      <a:cubicBezTo>
                        <a:pt x="326" y="1130"/>
                        <a:pt x="326" y="1055"/>
                        <a:pt x="326" y="1005"/>
                      </a:cubicBezTo>
                      <a:cubicBezTo>
                        <a:pt x="326" y="954"/>
                        <a:pt x="326" y="904"/>
                        <a:pt x="326" y="854"/>
                      </a:cubicBezTo>
                      <a:cubicBezTo>
                        <a:pt x="402" y="553"/>
                        <a:pt x="678" y="327"/>
                        <a:pt x="1004" y="327"/>
                      </a:cubicBezTo>
                      <a:close/>
                      <a:moveTo>
                        <a:pt x="1004" y="1"/>
                      </a:moveTo>
                      <a:cubicBezTo>
                        <a:pt x="502" y="1"/>
                        <a:pt x="126" y="352"/>
                        <a:pt x="25" y="804"/>
                      </a:cubicBezTo>
                      <a:cubicBezTo>
                        <a:pt x="0" y="854"/>
                        <a:pt x="0" y="929"/>
                        <a:pt x="0" y="1005"/>
                      </a:cubicBezTo>
                      <a:cubicBezTo>
                        <a:pt x="0" y="1030"/>
                        <a:pt x="0" y="1080"/>
                        <a:pt x="0" y="1130"/>
                      </a:cubicBezTo>
                      <a:cubicBezTo>
                        <a:pt x="75" y="1607"/>
                        <a:pt x="477" y="1983"/>
                        <a:pt x="1004" y="1983"/>
                      </a:cubicBezTo>
                      <a:cubicBezTo>
                        <a:pt x="1406" y="1983"/>
                        <a:pt x="1732" y="1732"/>
                        <a:pt x="1882" y="1406"/>
                      </a:cubicBezTo>
                      <a:cubicBezTo>
                        <a:pt x="1933" y="1306"/>
                        <a:pt x="1958" y="1205"/>
                        <a:pt x="1983" y="1080"/>
                      </a:cubicBezTo>
                      <a:cubicBezTo>
                        <a:pt x="1983" y="1055"/>
                        <a:pt x="1983" y="1030"/>
                        <a:pt x="1983" y="1005"/>
                      </a:cubicBezTo>
                      <a:cubicBezTo>
                        <a:pt x="1983" y="452"/>
                        <a:pt x="1531" y="1"/>
                        <a:pt x="10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413;p68"/>
                <p:cNvSpPr/>
                <p:nvPr/>
              </p:nvSpPr>
              <p:spPr>
                <a:xfrm>
                  <a:off x="5768101" y="393357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6" extrusionOk="0">
                      <a:moveTo>
                        <a:pt x="578" y="327"/>
                      </a:moveTo>
                      <a:cubicBezTo>
                        <a:pt x="728" y="327"/>
                        <a:pt x="829" y="428"/>
                        <a:pt x="829" y="578"/>
                      </a:cubicBezTo>
                      <a:cubicBezTo>
                        <a:pt x="829" y="729"/>
                        <a:pt x="728" y="829"/>
                        <a:pt x="578" y="829"/>
                      </a:cubicBezTo>
                      <a:cubicBezTo>
                        <a:pt x="427" y="829"/>
                        <a:pt x="327" y="729"/>
                        <a:pt x="327" y="578"/>
                      </a:cubicBezTo>
                      <a:cubicBezTo>
                        <a:pt x="327" y="428"/>
                        <a:pt x="427" y="327"/>
                        <a:pt x="578" y="327"/>
                      </a:cubicBezTo>
                      <a:close/>
                      <a:moveTo>
                        <a:pt x="578" y="1"/>
                      </a:moveTo>
                      <a:cubicBezTo>
                        <a:pt x="252" y="1"/>
                        <a:pt x="1" y="277"/>
                        <a:pt x="1" y="578"/>
                      </a:cubicBezTo>
                      <a:cubicBezTo>
                        <a:pt x="1" y="905"/>
                        <a:pt x="252" y="1156"/>
                        <a:pt x="578" y="1156"/>
                      </a:cubicBezTo>
                      <a:cubicBezTo>
                        <a:pt x="879" y="1156"/>
                        <a:pt x="1155" y="905"/>
                        <a:pt x="1155" y="578"/>
                      </a:cubicBezTo>
                      <a:cubicBezTo>
                        <a:pt x="1155" y="277"/>
                        <a:pt x="879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414;p68"/>
                <p:cNvSpPr/>
                <p:nvPr/>
              </p:nvSpPr>
              <p:spPr>
                <a:xfrm>
                  <a:off x="5733785" y="4056327"/>
                  <a:ext cx="47866" cy="4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1131" extrusionOk="0">
                      <a:moveTo>
                        <a:pt x="578" y="302"/>
                      </a:moveTo>
                      <a:cubicBezTo>
                        <a:pt x="703" y="302"/>
                        <a:pt x="829" y="427"/>
                        <a:pt x="829" y="578"/>
                      </a:cubicBezTo>
                      <a:cubicBezTo>
                        <a:pt x="829" y="703"/>
                        <a:pt x="703" y="829"/>
                        <a:pt x="578" y="829"/>
                      </a:cubicBezTo>
                      <a:cubicBezTo>
                        <a:pt x="427" y="829"/>
                        <a:pt x="327" y="703"/>
                        <a:pt x="327" y="578"/>
                      </a:cubicBezTo>
                      <a:cubicBezTo>
                        <a:pt x="327" y="427"/>
                        <a:pt x="427" y="302"/>
                        <a:pt x="578" y="302"/>
                      </a:cubicBezTo>
                      <a:close/>
                      <a:moveTo>
                        <a:pt x="578" y="1"/>
                      </a:moveTo>
                      <a:cubicBezTo>
                        <a:pt x="251" y="1"/>
                        <a:pt x="0" y="252"/>
                        <a:pt x="0" y="578"/>
                      </a:cubicBezTo>
                      <a:cubicBezTo>
                        <a:pt x="0" y="879"/>
                        <a:pt x="251" y="1130"/>
                        <a:pt x="578" y="1130"/>
                      </a:cubicBezTo>
                      <a:cubicBezTo>
                        <a:pt x="879" y="1130"/>
                        <a:pt x="1155" y="879"/>
                        <a:pt x="1155" y="578"/>
                      </a:cubicBezTo>
                      <a:cubicBezTo>
                        <a:pt x="1155" y="252"/>
                        <a:pt x="879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" name="Zone de texte 2"/>
              <p:cNvSpPr txBox="1">
                <a:spLocks noChangeArrowheads="1"/>
              </p:cNvSpPr>
              <p:nvPr/>
            </p:nvSpPr>
            <p:spPr bwMode="auto">
              <a:xfrm>
                <a:off x="5966258" y="2774819"/>
                <a:ext cx="1962563" cy="273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Ingrédient </a:t>
                </a:r>
                <a:r>
                  <a:rPr lang="fr-FR" sz="1100" b="1" dirty="0" smtClean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actif</a:t>
                </a:r>
                <a:endParaRPr lang="fr-FR" sz="11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5" name="Connecteur droit avec flèche 254"/>
              <p:cNvCxnSpPr/>
              <p:nvPr/>
            </p:nvCxnSpPr>
            <p:spPr>
              <a:xfrm flipH="1">
                <a:off x="5598564" y="2910072"/>
                <a:ext cx="4355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Flèche droite 5"/>
              <p:cNvSpPr/>
              <p:nvPr/>
            </p:nvSpPr>
            <p:spPr>
              <a:xfrm>
                <a:off x="4050781" y="3124718"/>
                <a:ext cx="413650" cy="442351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6" name="Flèche droite 255"/>
              <p:cNvSpPr/>
              <p:nvPr/>
            </p:nvSpPr>
            <p:spPr>
              <a:xfrm>
                <a:off x="6856398" y="3093148"/>
                <a:ext cx="413650" cy="442351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7" name="Zone de texte 2"/>
              <p:cNvSpPr txBox="1">
                <a:spLocks noChangeArrowheads="1"/>
              </p:cNvSpPr>
              <p:nvPr/>
            </p:nvSpPr>
            <p:spPr bwMode="auto">
              <a:xfrm>
                <a:off x="4206796" y="3620124"/>
                <a:ext cx="1962563" cy="273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</a:t>
                </a: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édicament</a:t>
                </a:r>
                <a:endParaRPr lang="fr-FR" sz="11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8" name="Connecteur droit avec flèche 257"/>
              <p:cNvCxnSpPr/>
              <p:nvPr/>
            </p:nvCxnSpPr>
            <p:spPr>
              <a:xfrm>
                <a:off x="5046490" y="3753085"/>
                <a:ext cx="4355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9" name="Image 258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333" b="100000" l="1094" r="100000">
                            <a14:foregroundMark x1="38984" y1="7361" x2="38984" y2="7361"/>
                            <a14:foregroundMark x1="40625" y1="10278" x2="40625" y2="10278"/>
                            <a14:foregroundMark x1="38359" y1="9028" x2="38359" y2="9028"/>
                            <a14:foregroundMark x1="58750" y1="13472" x2="58750" y2="13472"/>
                            <a14:foregroundMark x1="58750" y1="18333" x2="58750" y2="18333"/>
                            <a14:foregroundMark x1="58516" y1="22778" x2="58516" y2="22778"/>
                            <a14:foregroundMark x1="57813" y1="8611" x2="57813" y2="8611"/>
                            <a14:foregroundMark x1="58750" y1="9722" x2="58750" y2="9722"/>
                            <a14:foregroundMark x1="60313" y1="76389" x2="60313" y2="76389"/>
                            <a14:foregroundMark x1="60313" y1="73750" x2="60313" y2="73750"/>
                            <a14:foregroundMark x1="60625" y1="65278" x2="60625" y2="65278"/>
                            <a14:foregroundMark x1="61016" y1="60417" x2="61016" y2="60417"/>
                            <a14:foregroundMark x1="59844" y1="85556" x2="59844" y2="85556"/>
                            <a14:foregroundMark x1="60078" y1="85694" x2="60078" y2="85694"/>
                            <a14:foregroundMark x1="60078" y1="88611" x2="60078" y2="88611"/>
                            <a14:foregroundMark x1="60156" y1="88611" x2="60156" y2="88611"/>
                            <a14:foregroundMark x1="60781" y1="85278" x2="60781" y2="85278"/>
                            <a14:foregroundMark x1="35859" y1="42361" x2="35859" y2="42361"/>
                            <a14:foregroundMark x1="34922" y1="53889" x2="34922" y2="53889"/>
                            <a14:foregroundMark x1="37344" y1="93056" x2="37344" y2="93056"/>
                            <a14:foregroundMark x1="40000" y1="95417" x2="40000" y2="95417"/>
                            <a14:foregroundMark x1="45234" y1="6250" x2="45234" y2="6250"/>
                            <a14:foregroundMark x1="47266" y1="5833" x2="47266" y2="5833"/>
                            <a14:foregroundMark x1="40000" y1="4861" x2="40000" y2="4861"/>
                            <a14:foregroundMark x1="39219" y1="5000" x2="39219" y2="5000"/>
                            <a14:foregroundMark x1="58672" y1="19583" x2="58672" y2="19583"/>
                            <a14:foregroundMark x1="58438" y1="11528" x2="58438" y2="11528"/>
                            <a14:foregroundMark x1="58750" y1="15556" x2="58750" y2="15556"/>
                            <a14:foregroundMark x1="60859" y1="52639" x2="60859" y2="52639"/>
                            <a14:foregroundMark x1="60859" y1="57222" x2="60859" y2="57222"/>
                            <a14:foregroundMark x1="60859" y1="54722" x2="60859" y2="54722"/>
                            <a14:foregroundMark x1="60859" y1="61111" x2="60859" y2="61111"/>
                            <a14:foregroundMark x1="60859" y1="73750" x2="60859" y2="73750"/>
                            <a14:foregroundMark x1="60781" y1="77083" x2="60781" y2="77083"/>
                            <a14:foregroundMark x1="60859" y1="83194" x2="60859" y2="83194"/>
                            <a14:backgroundMark x1="40000" y1="694" x2="40000" y2="694"/>
                            <a14:backgroundMark x1="42500" y1="833" x2="42500" y2="833"/>
                            <a14:backgroundMark x1="44766" y1="1528" x2="44766" y2="1528"/>
                            <a14:backgroundMark x1="48203" y1="833" x2="48203" y2="833"/>
                            <a14:backgroundMark x1="51172" y1="1111" x2="51172" y2="1111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93" r="35916"/>
              <a:stretch/>
            </p:blipFill>
            <p:spPr bwMode="auto">
              <a:xfrm>
                <a:off x="7519350" y="2786590"/>
                <a:ext cx="519808" cy="95384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06" name="Zone de texte 2"/>
              <p:cNvSpPr txBox="1">
                <a:spLocks noChangeArrowheads="1"/>
              </p:cNvSpPr>
              <p:nvPr/>
            </p:nvSpPr>
            <p:spPr bwMode="auto">
              <a:xfrm>
                <a:off x="7150065" y="3682283"/>
                <a:ext cx="1962563" cy="273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</a:t>
                </a: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édicament final</a:t>
                </a:r>
                <a:endParaRPr lang="fr-FR" sz="11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509349" y="4003208"/>
              <a:ext cx="6139967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050" dirty="0" smtClean="0">
                  <a:latin typeface="Segoe UI" panose="020B0502040204020203" pitchFamily="34" charset="0"/>
                  <a:ea typeface="Calibri" panose="020F0502020204030204" pitchFamily="34" charset="0"/>
                </a:rPr>
                <a:t>Si </a:t>
              </a:r>
              <a:r>
                <a:rPr lang="fr-FR" sz="1050" dirty="0">
                  <a:latin typeface="Segoe UI" panose="020B0502040204020203" pitchFamily="34" charset="0"/>
                  <a:ea typeface="Calibri" panose="020F0502020204030204" pitchFamily="34" charset="0"/>
                </a:rPr>
                <a:t>une molécule est capable de se lier spécifiquement à la protéine </a:t>
              </a:r>
              <a:r>
                <a:rPr lang="fr-FR" sz="1050" b="1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BCR-ABL</a:t>
              </a:r>
              <a:r>
                <a:rPr lang="fr-FR" sz="1050" dirty="0">
                  <a:latin typeface="Segoe UI" panose="020B0502040204020203" pitchFamily="34" charset="0"/>
                  <a:ea typeface="Calibri" panose="020F0502020204030204" pitchFamily="34" charset="0"/>
                </a:rPr>
                <a:t> (cible biologique impliquée dans la leucémie) et d'inhiber son activité, elle peut être utilisée </a:t>
              </a:r>
              <a:r>
                <a:rPr lang="fr-FR" sz="1050" dirty="0" smtClean="0">
                  <a:latin typeface="Segoe UI" panose="020B0502040204020203" pitchFamily="34" charset="0"/>
                  <a:ea typeface="Calibri" panose="020F0502020204030204" pitchFamily="34" charset="0"/>
                </a:rPr>
                <a:t>pour </a:t>
              </a:r>
              <a:r>
                <a:rPr lang="fr-FR" sz="1050" dirty="0">
                  <a:latin typeface="Segoe UI" panose="020B0502040204020203" pitchFamily="34" charset="0"/>
                  <a:ea typeface="Calibri" panose="020F0502020204030204" pitchFamily="34" charset="0"/>
                </a:rPr>
                <a:t>traiter la leucémie.</a:t>
              </a:r>
              <a:endParaRPr lang="fr-FR" sz="105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50700" y="2735273"/>
            <a:ext cx="942661" cy="51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" name="Rectangle 306"/>
          <p:cNvSpPr/>
          <p:nvPr/>
        </p:nvSpPr>
        <p:spPr>
          <a:xfrm>
            <a:off x="5192982" y="2741451"/>
            <a:ext cx="942666" cy="51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" name="ZoneTexte 307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409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566;p23"/>
          <p:cNvSpPr/>
          <p:nvPr/>
        </p:nvSpPr>
        <p:spPr>
          <a:xfrm>
            <a:off x="4571078" y="3587129"/>
            <a:ext cx="1378413" cy="442800"/>
          </a:xfrm>
          <a:prstGeom prst="roundRect">
            <a:avLst>
              <a:gd name="adj" fmla="val 966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143" name="Google Shape;969;p35"/>
          <p:cNvGrpSpPr/>
          <p:nvPr/>
        </p:nvGrpSpPr>
        <p:grpSpPr>
          <a:xfrm rot="20859478">
            <a:off x="7642041" y="359000"/>
            <a:ext cx="736202" cy="672954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969;p35"/>
          <p:cNvGrpSpPr/>
          <p:nvPr/>
        </p:nvGrpSpPr>
        <p:grpSpPr>
          <a:xfrm rot="20859478">
            <a:off x="784121" y="382302"/>
            <a:ext cx="783573" cy="713778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1202067" y="1230217"/>
            <a:ext cx="7837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éthodes traditionnelles.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0" name="Google Shape;1231;p44"/>
          <p:cNvGrpSpPr/>
          <p:nvPr/>
        </p:nvGrpSpPr>
        <p:grpSpPr>
          <a:xfrm flipH="1">
            <a:off x="722126" y="4188482"/>
            <a:ext cx="599206" cy="638944"/>
            <a:chOff x="2802200" y="3106800"/>
            <a:chExt cx="1100125" cy="1453400"/>
          </a:xfrm>
        </p:grpSpPr>
        <p:sp>
          <p:nvSpPr>
            <p:cNvPr id="261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1231;p44"/>
          <p:cNvGrpSpPr/>
          <p:nvPr/>
        </p:nvGrpSpPr>
        <p:grpSpPr>
          <a:xfrm>
            <a:off x="7768167" y="4165088"/>
            <a:ext cx="599206" cy="638944"/>
            <a:chOff x="2802200" y="3106800"/>
            <a:chExt cx="1100125" cy="1453400"/>
          </a:xfrm>
        </p:grpSpPr>
        <p:sp>
          <p:nvSpPr>
            <p:cNvPr id="284" name="Google Shape;1232;p44"/>
            <p:cNvSpPr/>
            <p:nvPr/>
          </p:nvSpPr>
          <p:spPr>
            <a:xfrm>
              <a:off x="3115475" y="3759450"/>
              <a:ext cx="707025" cy="744349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554;p23"/>
          <p:cNvGrpSpPr/>
          <p:nvPr/>
        </p:nvGrpSpPr>
        <p:grpSpPr>
          <a:xfrm>
            <a:off x="3242948" y="3180442"/>
            <a:ext cx="1242815" cy="851157"/>
            <a:chOff x="1148498" y="2452084"/>
            <a:chExt cx="2269800" cy="851157"/>
          </a:xfrm>
        </p:grpSpPr>
        <p:grpSp>
          <p:nvGrpSpPr>
            <p:cNvPr id="229" name="Google Shape;555;p23"/>
            <p:cNvGrpSpPr/>
            <p:nvPr/>
          </p:nvGrpSpPr>
          <p:grpSpPr>
            <a:xfrm>
              <a:off x="2195077" y="2452084"/>
              <a:ext cx="241844" cy="211114"/>
              <a:chOff x="549075" y="2369075"/>
              <a:chExt cx="145400" cy="126925"/>
            </a:xfrm>
          </p:grpSpPr>
          <p:sp>
            <p:nvSpPr>
              <p:cNvPr id="238" name="Google Shape;561;p23"/>
              <p:cNvSpPr/>
              <p:nvPr/>
            </p:nvSpPr>
            <p:spPr>
              <a:xfrm>
                <a:off x="607750" y="2369075"/>
                <a:ext cx="3997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588" extrusionOk="0">
                    <a:moveTo>
                      <a:pt x="798" y="0"/>
                    </a:moveTo>
                    <a:cubicBezTo>
                      <a:pt x="795" y="0"/>
                      <a:pt x="791" y="0"/>
                      <a:pt x="788" y="0"/>
                    </a:cubicBezTo>
                    <a:cubicBezTo>
                      <a:pt x="351" y="7"/>
                      <a:pt x="1" y="366"/>
                      <a:pt x="8" y="805"/>
                    </a:cubicBezTo>
                    <a:cubicBezTo>
                      <a:pt x="13" y="1241"/>
                      <a:pt x="367" y="1587"/>
                      <a:pt x="801" y="1587"/>
                    </a:cubicBezTo>
                    <a:cubicBezTo>
                      <a:pt x="804" y="1587"/>
                      <a:pt x="807" y="1587"/>
                      <a:pt x="811" y="1587"/>
                    </a:cubicBezTo>
                    <a:cubicBezTo>
                      <a:pt x="1248" y="1581"/>
                      <a:pt x="1598" y="1221"/>
                      <a:pt x="1591" y="783"/>
                    </a:cubicBezTo>
                    <a:cubicBezTo>
                      <a:pt x="1586" y="347"/>
                      <a:pt x="1230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562;p23"/>
              <p:cNvSpPr/>
              <p:nvPr/>
            </p:nvSpPr>
            <p:spPr>
              <a:xfrm>
                <a:off x="671650" y="2447900"/>
                <a:ext cx="228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08" extrusionOk="0">
                    <a:moveTo>
                      <a:pt x="456" y="1"/>
                    </a:moveTo>
                    <a:cubicBezTo>
                      <a:pt x="454" y="1"/>
                      <a:pt x="452" y="1"/>
                      <a:pt x="450" y="1"/>
                    </a:cubicBezTo>
                    <a:cubicBezTo>
                      <a:pt x="201" y="4"/>
                      <a:pt x="1" y="210"/>
                      <a:pt x="4" y="460"/>
                    </a:cubicBezTo>
                    <a:cubicBezTo>
                      <a:pt x="8" y="709"/>
                      <a:pt x="210" y="908"/>
                      <a:pt x="457" y="908"/>
                    </a:cubicBezTo>
                    <a:cubicBezTo>
                      <a:pt x="459" y="908"/>
                      <a:pt x="461" y="908"/>
                      <a:pt x="464" y="908"/>
                    </a:cubicBezTo>
                    <a:cubicBezTo>
                      <a:pt x="714" y="904"/>
                      <a:pt x="913" y="699"/>
                      <a:pt x="909" y="448"/>
                    </a:cubicBezTo>
                    <a:cubicBezTo>
                      <a:pt x="906" y="200"/>
                      <a:pt x="704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563;p23"/>
              <p:cNvSpPr/>
              <p:nvPr/>
            </p:nvSpPr>
            <p:spPr>
              <a:xfrm>
                <a:off x="549075" y="2443250"/>
                <a:ext cx="531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10" extrusionOk="0">
                    <a:moveTo>
                      <a:pt x="1063" y="0"/>
                    </a:moveTo>
                    <a:cubicBezTo>
                      <a:pt x="1058" y="0"/>
                      <a:pt x="1052" y="0"/>
                      <a:pt x="1047" y="0"/>
                    </a:cubicBezTo>
                    <a:cubicBezTo>
                      <a:pt x="465" y="7"/>
                      <a:pt x="0" y="486"/>
                      <a:pt x="9" y="1069"/>
                    </a:cubicBezTo>
                    <a:cubicBezTo>
                      <a:pt x="18" y="1647"/>
                      <a:pt x="487" y="2109"/>
                      <a:pt x="1064" y="2109"/>
                    </a:cubicBezTo>
                    <a:cubicBezTo>
                      <a:pt x="1068" y="2109"/>
                      <a:pt x="1072" y="2109"/>
                      <a:pt x="1076" y="2109"/>
                    </a:cubicBezTo>
                    <a:cubicBezTo>
                      <a:pt x="1658" y="2100"/>
                      <a:pt x="2123" y="1622"/>
                      <a:pt x="2116" y="1040"/>
                    </a:cubicBezTo>
                    <a:cubicBezTo>
                      <a:pt x="2108" y="462"/>
                      <a:pt x="1638" y="0"/>
                      <a:pt x="10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566;p23"/>
            <p:cNvSpPr/>
            <p:nvPr/>
          </p:nvSpPr>
          <p:spPr>
            <a:xfrm>
              <a:off x="1148498" y="2860441"/>
              <a:ext cx="2269800" cy="442800"/>
            </a:xfrm>
            <a:prstGeom prst="roundRect">
              <a:avLst>
                <a:gd name="adj" fmla="val 966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3266645" y="3639252"/>
            <a:ext cx="1280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Longues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4571079" y="3648359"/>
            <a:ext cx="1542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Coûteuses </a:t>
            </a:r>
            <a:endParaRPr lang="fr-FR" sz="1600" b="1" dirty="0">
              <a:solidFill>
                <a:schemeClr val="bg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0623" y="348093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Segoe UI" panose="020B0502040204020203" pitchFamily="34" charset="0"/>
                <a:ea typeface="Calibri" panose="020F0502020204030204" pitchFamily="34" charset="0"/>
              </a:rPr>
              <a:t>. </a:t>
            </a:r>
            <a:endParaRPr lang="fr-FR" dirty="0"/>
          </a:p>
        </p:txBody>
      </p:sp>
      <p:sp>
        <p:nvSpPr>
          <p:cNvPr id="316" name="Rectangle 315"/>
          <p:cNvSpPr/>
          <p:nvPr/>
        </p:nvSpPr>
        <p:spPr>
          <a:xfrm>
            <a:off x="1174578" y="1819947"/>
            <a:ext cx="6451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éthodes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impliquant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souvent la synthèse de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grandes bibliothèques de molécules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qui sont ensuite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testées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pour leur </a:t>
            </a:r>
            <a:r>
              <a:rPr lang="fr-F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activité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contre une cible biologique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spécifique. 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5895" y="560950"/>
            <a:ext cx="517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Méthodes </a:t>
            </a:r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recherche de nouveaux médicaments </a:t>
            </a:r>
            <a:endParaRPr lang="fr-FR" sz="1800" b="1" dirty="0"/>
          </a:p>
        </p:txBody>
      </p:sp>
      <p:grpSp>
        <p:nvGrpSpPr>
          <p:cNvPr id="317" name="Groupe 316"/>
          <p:cNvGrpSpPr/>
          <p:nvPr/>
        </p:nvGrpSpPr>
        <p:grpSpPr>
          <a:xfrm>
            <a:off x="2074193" y="646887"/>
            <a:ext cx="214023" cy="221808"/>
            <a:chOff x="2116259" y="673446"/>
            <a:chExt cx="277110" cy="282927"/>
          </a:xfrm>
        </p:grpSpPr>
        <p:sp>
          <p:nvSpPr>
            <p:cNvPr id="318" name="Rectangle 317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20" name="Connecteur droit 319"/>
          <p:cNvCxnSpPr/>
          <p:nvPr/>
        </p:nvCxnSpPr>
        <p:spPr>
          <a:xfrm flipV="1">
            <a:off x="2930844" y="921076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1202067" y="2772886"/>
            <a:ext cx="7837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Segoe UI" panose="020B0502040204020203" pitchFamily="34" charset="0"/>
                <a:ea typeface="Calibri" panose="020F0502020204030204" pitchFamily="34" charset="0"/>
              </a:rPr>
              <a:t>Méthodes sont donc : </a:t>
            </a:r>
            <a:endParaRPr lang="fr-FR" sz="1600" dirty="0"/>
          </a:p>
        </p:txBody>
      </p:sp>
      <p:pic>
        <p:nvPicPr>
          <p:cNvPr id="323" name="Image 322"/>
          <p:cNvPicPr/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1" t="24119" r="26903" b="24531"/>
          <a:stretch/>
        </p:blipFill>
        <p:spPr bwMode="auto">
          <a:xfrm>
            <a:off x="5925576" y="3209221"/>
            <a:ext cx="970401" cy="110486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4" name="Image 32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3" r="23478"/>
          <a:stretch/>
        </p:blipFill>
        <p:spPr bwMode="auto">
          <a:xfrm>
            <a:off x="2264978" y="3256563"/>
            <a:ext cx="976994" cy="1118033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5" name="Image 3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24" y="1799370"/>
            <a:ext cx="591185" cy="591185"/>
          </a:xfrm>
          <a:prstGeom prst="rect">
            <a:avLst/>
          </a:prstGeom>
        </p:spPr>
      </p:pic>
      <p:sp>
        <p:nvSpPr>
          <p:cNvPr id="326" name="ZoneTexte 325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574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226" grpId="0"/>
      <p:bldP spid="227" grpId="0"/>
      <p:bldP spid="316" grpId="0"/>
      <p:bldP spid="3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969;p35"/>
          <p:cNvGrpSpPr/>
          <p:nvPr/>
        </p:nvGrpSpPr>
        <p:grpSpPr>
          <a:xfrm rot="20859478">
            <a:off x="7808192" y="334563"/>
            <a:ext cx="591726" cy="561887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969;p35"/>
          <p:cNvGrpSpPr/>
          <p:nvPr/>
        </p:nvGrpSpPr>
        <p:grpSpPr>
          <a:xfrm rot="20859478">
            <a:off x="742008" y="357592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1034015" y="1082481"/>
            <a:ext cx="7837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Méthodes récentes apparues .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5895" y="560950"/>
            <a:ext cx="517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Méthodes </a:t>
            </a:r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recherche de nouveaux médicaments </a:t>
            </a:r>
            <a:endParaRPr lang="fr-FR" sz="1800" b="1" dirty="0"/>
          </a:p>
        </p:txBody>
      </p:sp>
      <p:grpSp>
        <p:nvGrpSpPr>
          <p:cNvPr id="317" name="Groupe 316"/>
          <p:cNvGrpSpPr/>
          <p:nvPr/>
        </p:nvGrpSpPr>
        <p:grpSpPr>
          <a:xfrm>
            <a:off x="2074193" y="646887"/>
            <a:ext cx="214023" cy="221808"/>
            <a:chOff x="2116259" y="673446"/>
            <a:chExt cx="277110" cy="282927"/>
          </a:xfrm>
        </p:grpSpPr>
        <p:sp>
          <p:nvSpPr>
            <p:cNvPr id="318" name="Rectangle 317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20" name="Connecteur droit 319"/>
          <p:cNvCxnSpPr/>
          <p:nvPr/>
        </p:nvCxnSpPr>
        <p:spPr>
          <a:xfrm flipV="1">
            <a:off x="2930844" y="921076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03449" y="1547179"/>
            <a:ext cx="6687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Méthodes capables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accélérer le processus de découverte de médicaments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1067065" y="3510296"/>
            <a:ext cx="6687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Méthodes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utilisent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algorithmes d'apprentissage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530258" y="3912725"/>
            <a:ext cx="2973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Supervisés</a:t>
            </a:r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7" name="Image 246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512423" y="3855044"/>
            <a:ext cx="790615" cy="676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48" name="Google Shape;1131;p38"/>
          <p:cNvGrpSpPr/>
          <p:nvPr/>
        </p:nvGrpSpPr>
        <p:grpSpPr>
          <a:xfrm rot="17306248">
            <a:off x="6947421" y="3899018"/>
            <a:ext cx="359241" cy="358844"/>
            <a:chOff x="2412950" y="4922350"/>
            <a:chExt cx="409625" cy="426075"/>
          </a:xfrm>
        </p:grpSpPr>
        <p:sp>
          <p:nvSpPr>
            <p:cNvPr id="249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1131;p38"/>
          <p:cNvGrpSpPr/>
          <p:nvPr/>
        </p:nvGrpSpPr>
        <p:grpSpPr>
          <a:xfrm rot="17306248">
            <a:off x="7401464" y="3430542"/>
            <a:ext cx="359241" cy="358844"/>
            <a:chOff x="2412950" y="4922350"/>
            <a:chExt cx="409625" cy="426075"/>
          </a:xfrm>
        </p:grpSpPr>
        <p:sp>
          <p:nvSpPr>
            <p:cNvPr id="255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1131;p38"/>
          <p:cNvGrpSpPr/>
          <p:nvPr/>
        </p:nvGrpSpPr>
        <p:grpSpPr>
          <a:xfrm rot="17306248">
            <a:off x="7998428" y="3377788"/>
            <a:ext cx="359241" cy="358844"/>
            <a:chOff x="2412950" y="4922350"/>
            <a:chExt cx="409625" cy="426075"/>
          </a:xfrm>
        </p:grpSpPr>
        <p:sp>
          <p:nvSpPr>
            <p:cNvPr id="307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1131;p38"/>
          <p:cNvGrpSpPr/>
          <p:nvPr/>
        </p:nvGrpSpPr>
        <p:grpSpPr>
          <a:xfrm rot="17306248">
            <a:off x="6936039" y="4416153"/>
            <a:ext cx="359241" cy="358844"/>
            <a:chOff x="2412950" y="4922350"/>
            <a:chExt cx="409625" cy="426075"/>
          </a:xfrm>
        </p:grpSpPr>
        <p:sp>
          <p:nvSpPr>
            <p:cNvPr id="313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Rectangle 329"/>
          <p:cNvSpPr/>
          <p:nvPr/>
        </p:nvSpPr>
        <p:spPr>
          <a:xfrm>
            <a:off x="1003449" y="2086693"/>
            <a:ext cx="6687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Méthodes basées sur l’apprentissage automatique (Machine </a:t>
            </a:r>
            <a:r>
              <a:rPr lang="fr-FR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1518875" y="4282002"/>
            <a:ext cx="2973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Non Supervisés</a:t>
            </a:r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69158" y="2533062"/>
            <a:ext cx="5987262" cy="783869"/>
          </a:xfrm>
          <a:prstGeom prst="rect">
            <a:avLst/>
          </a:prstGeom>
          <a:solidFill>
            <a:srgbClr val="09A798"/>
          </a:solidFill>
        </p:spPr>
        <p:txBody>
          <a:bodyPr wrap="square">
            <a:spAutoFit/>
          </a:bodyPr>
          <a:lstStyle/>
          <a:p>
            <a:pPr marL="180340"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hamp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d'étude d'intelligence artificielle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 se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fonde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 des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algorithmes pour donner aux machines la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capacité d'apprendre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seul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partir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 données sans être explicitement programme pour le faire.</a:t>
            </a:r>
            <a:endParaRPr lang="fr-FR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2" name="Google Shape;1631;p51"/>
          <p:cNvGrpSpPr/>
          <p:nvPr/>
        </p:nvGrpSpPr>
        <p:grpSpPr>
          <a:xfrm>
            <a:off x="7369522" y="3800923"/>
            <a:ext cx="1025357" cy="1003868"/>
            <a:chOff x="4486275" y="1582626"/>
            <a:chExt cx="3810625" cy="3208485"/>
          </a:xfrm>
        </p:grpSpPr>
        <p:sp>
          <p:nvSpPr>
            <p:cNvPr id="333" name="Google Shape;1632;p51"/>
            <p:cNvSpPr/>
            <p:nvPr/>
          </p:nvSpPr>
          <p:spPr>
            <a:xfrm>
              <a:off x="5666625" y="4312150"/>
              <a:ext cx="1450047" cy="47896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4" name="Google Shape;1633;p51"/>
            <p:cNvSpPr/>
            <p:nvPr/>
          </p:nvSpPr>
          <p:spPr>
            <a:xfrm>
              <a:off x="4486275" y="3934483"/>
              <a:ext cx="3810600" cy="3759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634;p51"/>
            <p:cNvSpPr/>
            <p:nvPr/>
          </p:nvSpPr>
          <p:spPr>
            <a:xfrm>
              <a:off x="4486300" y="1582626"/>
              <a:ext cx="3810600" cy="23514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635;p51"/>
            <p:cNvSpPr/>
            <p:nvPr/>
          </p:nvSpPr>
          <p:spPr>
            <a:xfrm>
              <a:off x="6283206" y="4019042"/>
              <a:ext cx="216900" cy="216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ZoneTexte 336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320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330" grpId="0"/>
      <p:bldP spid="331" grpId="0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969;p35"/>
          <p:cNvGrpSpPr/>
          <p:nvPr/>
        </p:nvGrpSpPr>
        <p:grpSpPr>
          <a:xfrm rot="20859478">
            <a:off x="7808192" y="334563"/>
            <a:ext cx="591726" cy="561887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969;p35"/>
          <p:cNvGrpSpPr/>
          <p:nvPr/>
        </p:nvGrpSpPr>
        <p:grpSpPr>
          <a:xfrm rot="20859478">
            <a:off x="742008" y="357592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919398" y="1113301"/>
            <a:ext cx="7071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utiliser </a:t>
            </a:r>
            <a:r>
              <a:rPr lang="fr-F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ces 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de machine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supervisé et non supervisé il 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 nécessaire d'avoir </a:t>
            </a:r>
            <a:r>
              <a:rPr lang="fr-F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7" name="Image 246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179753" y="3740975"/>
            <a:ext cx="1204040" cy="10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9371" y="2597250"/>
            <a:ext cx="56252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bonne qualité</a:t>
            </a:r>
            <a:r>
              <a:rPr lang="fr-F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Image 107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39750" y="3755567"/>
            <a:ext cx="1204040" cy="10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9" name="ZoneTexte 108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81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7"/>
          <p:cNvSpPr/>
          <p:nvPr/>
        </p:nvSpPr>
        <p:spPr>
          <a:xfrm>
            <a:off x="2707193" y="475157"/>
            <a:ext cx="1742700" cy="1742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7"/>
          <p:cNvSpPr txBox="1">
            <a:spLocks noGrp="1"/>
          </p:cNvSpPr>
          <p:nvPr>
            <p:ph type="title" idx="2"/>
          </p:nvPr>
        </p:nvSpPr>
        <p:spPr>
          <a:xfrm>
            <a:off x="1868649" y="1042885"/>
            <a:ext cx="3174000" cy="1020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054" name="Google Shape;1054;p37"/>
          <p:cNvSpPr txBox="1">
            <a:spLocks noGrp="1"/>
          </p:cNvSpPr>
          <p:nvPr>
            <p:ph type="title"/>
          </p:nvPr>
        </p:nvSpPr>
        <p:spPr>
          <a:xfrm>
            <a:off x="772140" y="2131679"/>
            <a:ext cx="5783749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Pr</a:t>
            </a:r>
            <a:r>
              <a:rPr lang="en" sz="4000" b="1" dirty="0" smtClean="0"/>
              <a:t>é</a:t>
            </a:r>
            <a:r>
              <a:rPr lang="en" sz="4000" dirty="0" smtClean="0"/>
              <a:t>paration et Exraction de donn</a:t>
            </a:r>
            <a:r>
              <a:rPr lang="en" sz="4000" b="1" dirty="0" smtClean="0"/>
              <a:t>é</a:t>
            </a:r>
            <a:r>
              <a:rPr lang="en" sz="4000" dirty="0" smtClean="0"/>
              <a:t>es</a:t>
            </a:r>
            <a:endParaRPr sz="4000" dirty="0"/>
          </a:p>
        </p:txBody>
      </p:sp>
      <p:grpSp>
        <p:nvGrpSpPr>
          <p:cNvPr id="1055" name="Google Shape;1055;p37"/>
          <p:cNvGrpSpPr/>
          <p:nvPr/>
        </p:nvGrpSpPr>
        <p:grpSpPr>
          <a:xfrm>
            <a:off x="6189247" y="1912110"/>
            <a:ext cx="1359261" cy="2466558"/>
            <a:chOff x="6621100" y="3042900"/>
            <a:chExt cx="822150" cy="1491900"/>
          </a:xfrm>
        </p:grpSpPr>
        <p:sp>
          <p:nvSpPr>
            <p:cNvPr id="1056" name="Google Shape;1056;p37"/>
            <p:cNvSpPr/>
            <p:nvPr/>
          </p:nvSpPr>
          <p:spPr>
            <a:xfrm>
              <a:off x="6632550" y="3053475"/>
              <a:ext cx="800125" cy="1471050"/>
            </a:xfrm>
            <a:custGeom>
              <a:avLst/>
              <a:gdLst/>
              <a:ahLst/>
              <a:cxnLst/>
              <a:rect l="l" t="t" r="r" b="b"/>
              <a:pathLst>
                <a:path w="32005" h="58842" extrusionOk="0">
                  <a:moveTo>
                    <a:pt x="11193" y="1"/>
                  </a:moveTo>
                  <a:cubicBezTo>
                    <a:pt x="11052" y="12"/>
                    <a:pt x="10935" y="36"/>
                    <a:pt x="10841" y="59"/>
                  </a:cubicBezTo>
                  <a:cubicBezTo>
                    <a:pt x="10383" y="165"/>
                    <a:pt x="9819" y="294"/>
                    <a:pt x="9326" y="412"/>
                  </a:cubicBezTo>
                  <a:lnTo>
                    <a:pt x="8738" y="553"/>
                  </a:lnTo>
                  <a:cubicBezTo>
                    <a:pt x="7071" y="940"/>
                    <a:pt x="5403" y="1340"/>
                    <a:pt x="3723" y="1739"/>
                  </a:cubicBezTo>
                  <a:lnTo>
                    <a:pt x="2232" y="2091"/>
                  </a:lnTo>
                  <a:cubicBezTo>
                    <a:pt x="2067" y="2126"/>
                    <a:pt x="1797" y="2209"/>
                    <a:pt x="1551" y="2267"/>
                  </a:cubicBezTo>
                  <a:lnTo>
                    <a:pt x="1257" y="2350"/>
                  </a:lnTo>
                  <a:cubicBezTo>
                    <a:pt x="1128" y="2385"/>
                    <a:pt x="975" y="2432"/>
                    <a:pt x="811" y="2502"/>
                  </a:cubicBezTo>
                  <a:cubicBezTo>
                    <a:pt x="271" y="2772"/>
                    <a:pt x="0" y="3360"/>
                    <a:pt x="153" y="3923"/>
                  </a:cubicBezTo>
                  <a:cubicBezTo>
                    <a:pt x="306" y="4511"/>
                    <a:pt x="811" y="4898"/>
                    <a:pt x="1398" y="4898"/>
                  </a:cubicBezTo>
                  <a:lnTo>
                    <a:pt x="1492" y="4898"/>
                  </a:lnTo>
                  <a:cubicBezTo>
                    <a:pt x="1609" y="4886"/>
                    <a:pt x="1750" y="4863"/>
                    <a:pt x="1891" y="4839"/>
                  </a:cubicBezTo>
                  <a:cubicBezTo>
                    <a:pt x="1927" y="4828"/>
                    <a:pt x="1974" y="4816"/>
                    <a:pt x="2009" y="4816"/>
                  </a:cubicBezTo>
                  <a:lnTo>
                    <a:pt x="6707" y="22950"/>
                  </a:lnTo>
                  <a:cubicBezTo>
                    <a:pt x="7141" y="24594"/>
                    <a:pt x="7564" y="26250"/>
                    <a:pt x="7999" y="27894"/>
                  </a:cubicBezTo>
                  <a:cubicBezTo>
                    <a:pt x="8233" y="28822"/>
                    <a:pt x="8480" y="29762"/>
                    <a:pt x="8715" y="30690"/>
                  </a:cubicBezTo>
                  <a:lnTo>
                    <a:pt x="8879" y="31359"/>
                  </a:lnTo>
                  <a:cubicBezTo>
                    <a:pt x="7834" y="32040"/>
                    <a:pt x="6871" y="32851"/>
                    <a:pt x="6002" y="33779"/>
                  </a:cubicBezTo>
                  <a:cubicBezTo>
                    <a:pt x="2737" y="37255"/>
                    <a:pt x="1363" y="41965"/>
                    <a:pt x="2232" y="46710"/>
                  </a:cubicBezTo>
                  <a:cubicBezTo>
                    <a:pt x="2443" y="47849"/>
                    <a:pt x="2796" y="48988"/>
                    <a:pt x="3289" y="50092"/>
                  </a:cubicBezTo>
                  <a:cubicBezTo>
                    <a:pt x="4475" y="52735"/>
                    <a:pt x="6284" y="54860"/>
                    <a:pt x="8692" y="56422"/>
                  </a:cubicBezTo>
                  <a:cubicBezTo>
                    <a:pt x="11134" y="57996"/>
                    <a:pt x="13977" y="58842"/>
                    <a:pt x="16913" y="58842"/>
                  </a:cubicBezTo>
                  <a:cubicBezTo>
                    <a:pt x="17218" y="58842"/>
                    <a:pt x="17524" y="58830"/>
                    <a:pt x="17829" y="58807"/>
                  </a:cubicBezTo>
                  <a:cubicBezTo>
                    <a:pt x="19097" y="58736"/>
                    <a:pt x="20342" y="58490"/>
                    <a:pt x="21529" y="58102"/>
                  </a:cubicBezTo>
                  <a:cubicBezTo>
                    <a:pt x="22997" y="57609"/>
                    <a:pt x="24336" y="56939"/>
                    <a:pt x="25510" y="56105"/>
                  </a:cubicBezTo>
                  <a:cubicBezTo>
                    <a:pt x="28012" y="54308"/>
                    <a:pt x="29820" y="51912"/>
                    <a:pt x="30889" y="48988"/>
                  </a:cubicBezTo>
                  <a:cubicBezTo>
                    <a:pt x="31758" y="46592"/>
                    <a:pt x="32005" y="44114"/>
                    <a:pt x="31617" y="41624"/>
                  </a:cubicBezTo>
                  <a:cubicBezTo>
                    <a:pt x="31371" y="40027"/>
                    <a:pt x="30877" y="38512"/>
                    <a:pt x="30149" y="37114"/>
                  </a:cubicBezTo>
                  <a:cubicBezTo>
                    <a:pt x="28176" y="33356"/>
                    <a:pt x="25111" y="30831"/>
                    <a:pt x="21059" y="29586"/>
                  </a:cubicBezTo>
                  <a:cubicBezTo>
                    <a:pt x="20084" y="29292"/>
                    <a:pt x="19039" y="29104"/>
                    <a:pt x="17958" y="29022"/>
                  </a:cubicBezTo>
                  <a:cubicBezTo>
                    <a:pt x="17230" y="26203"/>
                    <a:pt x="16502" y="23337"/>
                    <a:pt x="15809" y="20554"/>
                  </a:cubicBezTo>
                  <a:cubicBezTo>
                    <a:pt x="15175" y="18052"/>
                    <a:pt x="14517" y="15480"/>
                    <a:pt x="13871" y="12920"/>
                  </a:cubicBezTo>
                  <a:lnTo>
                    <a:pt x="13871" y="12920"/>
                  </a:lnTo>
                  <a:lnTo>
                    <a:pt x="23631" y="18240"/>
                  </a:lnTo>
                  <a:cubicBezTo>
                    <a:pt x="25216" y="19109"/>
                    <a:pt x="26814" y="19978"/>
                    <a:pt x="28411" y="20836"/>
                  </a:cubicBezTo>
                  <a:cubicBezTo>
                    <a:pt x="28611" y="20953"/>
                    <a:pt x="28822" y="21047"/>
                    <a:pt x="28975" y="21118"/>
                  </a:cubicBezTo>
                  <a:cubicBezTo>
                    <a:pt x="29186" y="21212"/>
                    <a:pt x="29421" y="21270"/>
                    <a:pt x="29668" y="21270"/>
                  </a:cubicBezTo>
                  <a:cubicBezTo>
                    <a:pt x="29691" y="21270"/>
                    <a:pt x="29726" y="21259"/>
                    <a:pt x="29750" y="21259"/>
                  </a:cubicBezTo>
                  <a:lnTo>
                    <a:pt x="29797" y="21259"/>
                  </a:lnTo>
                  <a:cubicBezTo>
                    <a:pt x="30220" y="21223"/>
                    <a:pt x="30584" y="21024"/>
                    <a:pt x="30830" y="20683"/>
                  </a:cubicBezTo>
                  <a:cubicBezTo>
                    <a:pt x="31065" y="20343"/>
                    <a:pt x="31136" y="19908"/>
                    <a:pt x="31018" y="19485"/>
                  </a:cubicBezTo>
                  <a:cubicBezTo>
                    <a:pt x="30913" y="19156"/>
                    <a:pt x="30725" y="18874"/>
                    <a:pt x="30431" y="18663"/>
                  </a:cubicBezTo>
                  <a:cubicBezTo>
                    <a:pt x="30267" y="18557"/>
                    <a:pt x="30102" y="18452"/>
                    <a:pt x="29926" y="18346"/>
                  </a:cubicBezTo>
                  <a:cubicBezTo>
                    <a:pt x="28975" y="17829"/>
                    <a:pt x="28012" y="17301"/>
                    <a:pt x="27060" y="16772"/>
                  </a:cubicBezTo>
                  <a:cubicBezTo>
                    <a:pt x="27060" y="16772"/>
                    <a:pt x="12884" y="9044"/>
                    <a:pt x="12873" y="9032"/>
                  </a:cubicBezTo>
                  <a:cubicBezTo>
                    <a:pt x="12861" y="9009"/>
                    <a:pt x="12849" y="8974"/>
                    <a:pt x="12837" y="8938"/>
                  </a:cubicBezTo>
                  <a:cubicBezTo>
                    <a:pt x="12509" y="7635"/>
                    <a:pt x="12180" y="6343"/>
                    <a:pt x="11839" y="5039"/>
                  </a:cubicBezTo>
                  <a:lnTo>
                    <a:pt x="11557" y="3959"/>
                  </a:lnTo>
                  <a:cubicBezTo>
                    <a:pt x="11452" y="3512"/>
                    <a:pt x="11334" y="3066"/>
                    <a:pt x="11217" y="2620"/>
                  </a:cubicBezTo>
                  <a:cubicBezTo>
                    <a:pt x="11240" y="2620"/>
                    <a:pt x="11252" y="2620"/>
                    <a:pt x="11264" y="2608"/>
                  </a:cubicBezTo>
                  <a:cubicBezTo>
                    <a:pt x="11369" y="2584"/>
                    <a:pt x="11475" y="2561"/>
                    <a:pt x="11569" y="2526"/>
                  </a:cubicBezTo>
                  <a:cubicBezTo>
                    <a:pt x="12203" y="2338"/>
                    <a:pt x="12567" y="1762"/>
                    <a:pt x="12497" y="1105"/>
                  </a:cubicBezTo>
                  <a:cubicBezTo>
                    <a:pt x="12426" y="470"/>
                    <a:pt x="11910" y="1"/>
                    <a:pt x="11275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6621100" y="3042900"/>
              <a:ext cx="822150" cy="1491900"/>
            </a:xfrm>
            <a:custGeom>
              <a:avLst/>
              <a:gdLst/>
              <a:ahLst/>
              <a:cxnLst/>
              <a:rect l="l" t="t" r="r" b="b"/>
              <a:pathLst>
                <a:path w="32886" h="59676" extrusionOk="0">
                  <a:moveTo>
                    <a:pt x="11733" y="846"/>
                  </a:moveTo>
                  <a:cubicBezTo>
                    <a:pt x="12156" y="846"/>
                    <a:pt x="12497" y="1140"/>
                    <a:pt x="12544" y="1575"/>
                  </a:cubicBezTo>
                  <a:cubicBezTo>
                    <a:pt x="12591" y="2033"/>
                    <a:pt x="12344" y="2420"/>
                    <a:pt x="11910" y="2549"/>
                  </a:cubicBezTo>
                  <a:cubicBezTo>
                    <a:pt x="11816" y="2585"/>
                    <a:pt x="11722" y="2608"/>
                    <a:pt x="11628" y="2632"/>
                  </a:cubicBezTo>
                  <a:cubicBezTo>
                    <a:pt x="11569" y="2643"/>
                    <a:pt x="11510" y="2655"/>
                    <a:pt x="11451" y="2667"/>
                  </a:cubicBezTo>
                  <a:lnTo>
                    <a:pt x="11369" y="2690"/>
                  </a:lnTo>
                  <a:cubicBezTo>
                    <a:pt x="11311" y="2714"/>
                    <a:pt x="11240" y="2726"/>
                    <a:pt x="11170" y="2749"/>
                  </a:cubicBezTo>
                  <a:cubicBezTo>
                    <a:pt x="11170" y="2773"/>
                    <a:pt x="11181" y="2796"/>
                    <a:pt x="11193" y="2820"/>
                  </a:cubicBezTo>
                  <a:cubicBezTo>
                    <a:pt x="11334" y="3372"/>
                    <a:pt x="11475" y="3924"/>
                    <a:pt x="11616" y="4476"/>
                  </a:cubicBezTo>
                  <a:lnTo>
                    <a:pt x="11898" y="5568"/>
                  </a:lnTo>
                  <a:cubicBezTo>
                    <a:pt x="12227" y="6860"/>
                    <a:pt x="12555" y="8163"/>
                    <a:pt x="12896" y="9467"/>
                  </a:cubicBezTo>
                  <a:cubicBezTo>
                    <a:pt x="12908" y="9549"/>
                    <a:pt x="12943" y="9620"/>
                    <a:pt x="12967" y="9714"/>
                  </a:cubicBezTo>
                  <a:lnTo>
                    <a:pt x="12978" y="9737"/>
                  </a:lnTo>
                  <a:lnTo>
                    <a:pt x="12978" y="9749"/>
                  </a:lnTo>
                  <a:cubicBezTo>
                    <a:pt x="13049" y="9784"/>
                    <a:pt x="13119" y="9819"/>
                    <a:pt x="13190" y="9866"/>
                  </a:cubicBezTo>
                  <a:lnTo>
                    <a:pt x="27319" y="17571"/>
                  </a:lnTo>
                  <a:cubicBezTo>
                    <a:pt x="28270" y="18088"/>
                    <a:pt x="29221" y="18616"/>
                    <a:pt x="30184" y="19145"/>
                  </a:cubicBezTo>
                  <a:cubicBezTo>
                    <a:pt x="30337" y="19227"/>
                    <a:pt x="30501" y="19333"/>
                    <a:pt x="30642" y="19427"/>
                  </a:cubicBezTo>
                  <a:cubicBezTo>
                    <a:pt x="30854" y="19591"/>
                    <a:pt x="31007" y="19791"/>
                    <a:pt x="31077" y="20026"/>
                  </a:cubicBezTo>
                  <a:cubicBezTo>
                    <a:pt x="31159" y="20319"/>
                    <a:pt x="31112" y="20625"/>
                    <a:pt x="30936" y="20871"/>
                  </a:cubicBezTo>
                  <a:cubicBezTo>
                    <a:pt x="30772" y="21106"/>
                    <a:pt x="30501" y="21247"/>
                    <a:pt x="30208" y="21271"/>
                  </a:cubicBezTo>
                  <a:lnTo>
                    <a:pt x="30126" y="21271"/>
                  </a:lnTo>
                  <a:cubicBezTo>
                    <a:pt x="29949" y="21271"/>
                    <a:pt x="29773" y="21235"/>
                    <a:pt x="29597" y="21153"/>
                  </a:cubicBezTo>
                  <a:cubicBezTo>
                    <a:pt x="29456" y="21094"/>
                    <a:pt x="29257" y="21000"/>
                    <a:pt x="29069" y="20895"/>
                  </a:cubicBezTo>
                  <a:cubicBezTo>
                    <a:pt x="27471" y="20026"/>
                    <a:pt x="25874" y="19168"/>
                    <a:pt x="24289" y="18299"/>
                  </a:cubicBezTo>
                  <a:lnTo>
                    <a:pt x="13683" y="12509"/>
                  </a:lnTo>
                  <a:lnTo>
                    <a:pt x="13683" y="12509"/>
                  </a:lnTo>
                  <a:cubicBezTo>
                    <a:pt x="15163" y="18299"/>
                    <a:pt x="16596" y="24078"/>
                    <a:pt x="18087" y="29844"/>
                  </a:cubicBezTo>
                  <a:cubicBezTo>
                    <a:pt x="18099" y="29844"/>
                    <a:pt x="18181" y="29856"/>
                    <a:pt x="18216" y="29856"/>
                  </a:cubicBezTo>
                  <a:lnTo>
                    <a:pt x="18310" y="29856"/>
                  </a:lnTo>
                  <a:cubicBezTo>
                    <a:pt x="19391" y="29938"/>
                    <a:pt x="20436" y="30114"/>
                    <a:pt x="21399" y="30420"/>
                  </a:cubicBezTo>
                  <a:cubicBezTo>
                    <a:pt x="25334" y="31618"/>
                    <a:pt x="28317" y="34072"/>
                    <a:pt x="30231" y="37725"/>
                  </a:cubicBezTo>
                  <a:cubicBezTo>
                    <a:pt x="30948" y="39087"/>
                    <a:pt x="31429" y="40555"/>
                    <a:pt x="31664" y="42106"/>
                  </a:cubicBezTo>
                  <a:cubicBezTo>
                    <a:pt x="32028" y="44525"/>
                    <a:pt x="31793" y="46933"/>
                    <a:pt x="30948" y="49258"/>
                  </a:cubicBezTo>
                  <a:cubicBezTo>
                    <a:pt x="29914" y="52112"/>
                    <a:pt x="28153" y="54450"/>
                    <a:pt x="25721" y="56188"/>
                  </a:cubicBezTo>
                  <a:cubicBezTo>
                    <a:pt x="24582" y="56998"/>
                    <a:pt x="23290" y="57656"/>
                    <a:pt x="21857" y="58126"/>
                  </a:cubicBezTo>
                  <a:cubicBezTo>
                    <a:pt x="20683" y="58513"/>
                    <a:pt x="19473" y="58736"/>
                    <a:pt x="18263" y="58819"/>
                  </a:cubicBezTo>
                  <a:cubicBezTo>
                    <a:pt x="17970" y="58830"/>
                    <a:pt x="17664" y="58842"/>
                    <a:pt x="17371" y="58842"/>
                  </a:cubicBezTo>
                  <a:cubicBezTo>
                    <a:pt x="14576" y="58842"/>
                    <a:pt x="11769" y="58043"/>
                    <a:pt x="9373" y="56493"/>
                  </a:cubicBezTo>
                  <a:cubicBezTo>
                    <a:pt x="7047" y="54978"/>
                    <a:pt x="5274" y="52911"/>
                    <a:pt x="4134" y="50339"/>
                  </a:cubicBezTo>
                  <a:cubicBezTo>
                    <a:pt x="3653" y="49270"/>
                    <a:pt x="3312" y="48166"/>
                    <a:pt x="3101" y="47050"/>
                  </a:cubicBezTo>
                  <a:cubicBezTo>
                    <a:pt x="2267" y="42446"/>
                    <a:pt x="3594" y="37866"/>
                    <a:pt x="6765" y="34483"/>
                  </a:cubicBezTo>
                  <a:cubicBezTo>
                    <a:pt x="7623" y="33567"/>
                    <a:pt x="8598" y="32757"/>
                    <a:pt x="9643" y="32087"/>
                  </a:cubicBezTo>
                  <a:cubicBezTo>
                    <a:pt x="9702" y="32052"/>
                    <a:pt x="9760" y="32017"/>
                    <a:pt x="9819" y="31970"/>
                  </a:cubicBezTo>
                  <a:cubicBezTo>
                    <a:pt x="9807" y="31923"/>
                    <a:pt x="9795" y="31864"/>
                    <a:pt x="9784" y="31817"/>
                  </a:cubicBezTo>
                  <a:lnTo>
                    <a:pt x="9572" y="31007"/>
                  </a:lnTo>
                  <a:cubicBezTo>
                    <a:pt x="9337" y="30079"/>
                    <a:pt x="9103" y="29140"/>
                    <a:pt x="8856" y="28212"/>
                  </a:cubicBezTo>
                  <a:cubicBezTo>
                    <a:pt x="8433" y="26567"/>
                    <a:pt x="7999" y="24911"/>
                    <a:pt x="7576" y="23267"/>
                  </a:cubicBezTo>
                  <a:lnTo>
                    <a:pt x="2819" y="4934"/>
                  </a:lnTo>
                  <a:cubicBezTo>
                    <a:pt x="2796" y="4863"/>
                    <a:pt x="2772" y="4793"/>
                    <a:pt x="2760" y="4734"/>
                  </a:cubicBezTo>
                  <a:cubicBezTo>
                    <a:pt x="2690" y="4746"/>
                    <a:pt x="2619" y="4769"/>
                    <a:pt x="2584" y="4781"/>
                  </a:cubicBezTo>
                  <a:cubicBezTo>
                    <a:pt x="2514" y="4793"/>
                    <a:pt x="2455" y="4816"/>
                    <a:pt x="2408" y="4816"/>
                  </a:cubicBezTo>
                  <a:cubicBezTo>
                    <a:pt x="2361" y="4828"/>
                    <a:pt x="2314" y="4840"/>
                    <a:pt x="2255" y="4851"/>
                  </a:cubicBezTo>
                  <a:cubicBezTo>
                    <a:pt x="2150" y="4875"/>
                    <a:pt x="2020" y="4887"/>
                    <a:pt x="1915" y="4898"/>
                  </a:cubicBezTo>
                  <a:lnTo>
                    <a:pt x="1856" y="4898"/>
                  </a:lnTo>
                  <a:cubicBezTo>
                    <a:pt x="1457" y="4898"/>
                    <a:pt x="1116" y="4640"/>
                    <a:pt x="1010" y="4241"/>
                  </a:cubicBezTo>
                  <a:cubicBezTo>
                    <a:pt x="916" y="3865"/>
                    <a:pt x="1093" y="3477"/>
                    <a:pt x="1457" y="3301"/>
                  </a:cubicBezTo>
                  <a:cubicBezTo>
                    <a:pt x="1586" y="3242"/>
                    <a:pt x="1715" y="3207"/>
                    <a:pt x="1821" y="3172"/>
                  </a:cubicBezTo>
                  <a:lnTo>
                    <a:pt x="2126" y="3090"/>
                  </a:lnTo>
                  <a:cubicBezTo>
                    <a:pt x="2349" y="3031"/>
                    <a:pt x="2619" y="2960"/>
                    <a:pt x="2784" y="2925"/>
                  </a:cubicBezTo>
                  <a:lnTo>
                    <a:pt x="3900" y="2655"/>
                  </a:lnTo>
                  <a:cubicBezTo>
                    <a:pt x="5697" y="2232"/>
                    <a:pt x="7494" y="1810"/>
                    <a:pt x="9290" y="1387"/>
                  </a:cubicBezTo>
                  <a:lnTo>
                    <a:pt x="9889" y="1246"/>
                  </a:lnTo>
                  <a:cubicBezTo>
                    <a:pt x="10383" y="1128"/>
                    <a:pt x="10935" y="987"/>
                    <a:pt x="11393" y="893"/>
                  </a:cubicBezTo>
                  <a:cubicBezTo>
                    <a:pt x="11475" y="870"/>
                    <a:pt x="11569" y="846"/>
                    <a:pt x="11675" y="846"/>
                  </a:cubicBezTo>
                  <a:close/>
                  <a:moveTo>
                    <a:pt x="11733" y="1"/>
                  </a:moveTo>
                  <a:cubicBezTo>
                    <a:pt x="11698" y="1"/>
                    <a:pt x="11675" y="1"/>
                    <a:pt x="11639" y="13"/>
                  </a:cubicBezTo>
                  <a:lnTo>
                    <a:pt x="11616" y="13"/>
                  </a:lnTo>
                  <a:cubicBezTo>
                    <a:pt x="11451" y="24"/>
                    <a:pt x="11311" y="48"/>
                    <a:pt x="11205" y="71"/>
                  </a:cubicBezTo>
                  <a:cubicBezTo>
                    <a:pt x="10747" y="177"/>
                    <a:pt x="10183" y="306"/>
                    <a:pt x="9690" y="424"/>
                  </a:cubicBezTo>
                  <a:lnTo>
                    <a:pt x="9103" y="565"/>
                  </a:lnTo>
                  <a:cubicBezTo>
                    <a:pt x="7447" y="952"/>
                    <a:pt x="5802" y="1351"/>
                    <a:pt x="4158" y="1739"/>
                  </a:cubicBezTo>
                  <a:lnTo>
                    <a:pt x="3712" y="1845"/>
                  </a:lnTo>
                  <a:lnTo>
                    <a:pt x="2596" y="2103"/>
                  </a:lnTo>
                  <a:cubicBezTo>
                    <a:pt x="2420" y="2150"/>
                    <a:pt x="2150" y="2221"/>
                    <a:pt x="1903" y="2279"/>
                  </a:cubicBezTo>
                  <a:lnTo>
                    <a:pt x="1598" y="2373"/>
                  </a:lnTo>
                  <a:cubicBezTo>
                    <a:pt x="1480" y="2397"/>
                    <a:pt x="1281" y="2455"/>
                    <a:pt x="1081" y="2549"/>
                  </a:cubicBezTo>
                  <a:cubicBezTo>
                    <a:pt x="364" y="2914"/>
                    <a:pt x="0" y="3689"/>
                    <a:pt x="200" y="4452"/>
                  </a:cubicBezTo>
                  <a:cubicBezTo>
                    <a:pt x="411" y="5227"/>
                    <a:pt x="1069" y="5744"/>
                    <a:pt x="1856" y="5744"/>
                  </a:cubicBezTo>
                  <a:cubicBezTo>
                    <a:pt x="1891" y="5744"/>
                    <a:pt x="1926" y="5744"/>
                    <a:pt x="1950" y="5732"/>
                  </a:cubicBezTo>
                  <a:lnTo>
                    <a:pt x="1985" y="5732"/>
                  </a:lnTo>
                  <a:cubicBezTo>
                    <a:pt x="2044" y="5732"/>
                    <a:pt x="2091" y="5721"/>
                    <a:pt x="2150" y="5721"/>
                  </a:cubicBezTo>
                  <a:lnTo>
                    <a:pt x="6765" y="23479"/>
                  </a:lnTo>
                  <a:cubicBezTo>
                    <a:pt x="7188" y="25123"/>
                    <a:pt x="7623" y="26779"/>
                    <a:pt x="8046" y="28423"/>
                  </a:cubicBezTo>
                  <a:cubicBezTo>
                    <a:pt x="8280" y="29327"/>
                    <a:pt x="8515" y="30244"/>
                    <a:pt x="8750" y="31148"/>
                  </a:cubicBezTo>
                  <a:lnTo>
                    <a:pt x="8762" y="31218"/>
                  </a:lnTo>
                  <a:lnTo>
                    <a:pt x="8868" y="31594"/>
                  </a:lnTo>
                  <a:cubicBezTo>
                    <a:pt x="7881" y="32264"/>
                    <a:pt x="6977" y="33039"/>
                    <a:pt x="6155" y="33908"/>
                  </a:cubicBezTo>
                  <a:cubicBezTo>
                    <a:pt x="2807" y="37490"/>
                    <a:pt x="1386" y="42329"/>
                    <a:pt x="2279" y="47203"/>
                  </a:cubicBezTo>
                  <a:cubicBezTo>
                    <a:pt x="2490" y="48389"/>
                    <a:pt x="2866" y="49552"/>
                    <a:pt x="3371" y="50679"/>
                  </a:cubicBezTo>
                  <a:cubicBezTo>
                    <a:pt x="4581" y="53404"/>
                    <a:pt x="6448" y="55589"/>
                    <a:pt x="8926" y="57186"/>
                  </a:cubicBezTo>
                  <a:cubicBezTo>
                    <a:pt x="11440" y="58819"/>
                    <a:pt x="14352" y="59676"/>
                    <a:pt x="17371" y="59676"/>
                  </a:cubicBezTo>
                  <a:cubicBezTo>
                    <a:pt x="17688" y="59676"/>
                    <a:pt x="18005" y="59664"/>
                    <a:pt x="18310" y="59652"/>
                  </a:cubicBezTo>
                  <a:cubicBezTo>
                    <a:pt x="19614" y="59570"/>
                    <a:pt x="20894" y="59324"/>
                    <a:pt x="22116" y="58924"/>
                  </a:cubicBezTo>
                  <a:cubicBezTo>
                    <a:pt x="23631" y="58419"/>
                    <a:pt x="25005" y="57726"/>
                    <a:pt x="26203" y="56869"/>
                  </a:cubicBezTo>
                  <a:cubicBezTo>
                    <a:pt x="28787" y="55025"/>
                    <a:pt x="30642" y="52570"/>
                    <a:pt x="31735" y="49552"/>
                  </a:cubicBezTo>
                  <a:cubicBezTo>
                    <a:pt x="32627" y="47086"/>
                    <a:pt x="32886" y="44537"/>
                    <a:pt x="32486" y="41977"/>
                  </a:cubicBezTo>
                  <a:cubicBezTo>
                    <a:pt x="32240" y="40332"/>
                    <a:pt x="31723" y="38770"/>
                    <a:pt x="30971" y="37337"/>
                  </a:cubicBezTo>
                  <a:cubicBezTo>
                    <a:pt x="28951" y="33485"/>
                    <a:pt x="25804" y="30878"/>
                    <a:pt x="21646" y="29609"/>
                  </a:cubicBezTo>
                  <a:cubicBezTo>
                    <a:pt x="20730" y="29339"/>
                    <a:pt x="19755" y="29151"/>
                    <a:pt x="18745" y="29057"/>
                  </a:cubicBezTo>
                  <a:cubicBezTo>
                    <a:pt x="18052" y="26333"/>
                    <a:pt x="17347" y="23573"/>
                    <a:pt x="16678" y="20895"/>
                  </a:cubicBezTo>
                  <a:cubicBezTo>
                    <a:pt x="16114" y="18687"/>
                    <a:pt x="15550" y="16432"/>
                    <a:pt x="14963" y="14165"/>
                  </a:cubicBezTo>
                  <a:lnTo>
                    <a:pt x="14963" y="14165"/>
                  </a:lnTo>
                  <a:lnTo>
                    <a:pt x="23889" y="19027"/>
                  </a:lnTo>
                  <a:cubicBezTo>
                    <a:pt x="25475" y="19896"/>
                    <a:pt x="27072" y="20766"/>
                    <a:pt x="28669" y="21635"/>
                  </a:cubicBezTo>
                  <a:cubicBezTo>
                    <a:pt x="28881" y="21752"/>
                    <a:pt x="29092" y="21846"/>
                    <a:pt x="29257" y="21917"/>
                  </a:cubicBezTo>
                  <a:cubicBezTo>
                    <a:pt x="29527" y="22046"/>
                    <a:pt x="29820" y="22104"/>
                    <a:pt x="30126" y="22104"/>
                  </a:cubicBezTo>
                  <a:lnTo>
                    <a:pt x="30255" y="22104"/>
                  </a:lnTo>
                  <a:cubicBezTo>
                    <a:pt x="30807" y="22069"/>
                    <a:pt x="31312" y="21799"/>
                    <a:pt x="31629" y="21353"/>
                  </a:cubicBezTo>
                  <a:cubicBezTo>
                    <a:pt x="31946" y="20906"/>
                    <a:pt x="32028" y="20331"/>
                    <a:pt x="31876" y="19791"/>
                  </a:cubicBezTo>
                  <a:cubicBezTo>
                    <a:pt x="31758" y="19380"/>
                    <a:pt x="31500" y="19016"/>
                    <a:pt x="31136" y="18745"/>
                  </a:cubicBezTo>
                  <a:cubicBezTo>
                    <a:pt x="30960" y="18628"/>
                    <a:pt x="30772" y="18511"/>
                    <a:pt x="30584" y="18405"/>
                  </a:cubicBezTo>
                  <a:cubicBezTo>
                    <a:pt x="29527" y="17829"/>
                    <a:pt x="28587" y="17313"/>
                    <a:pt x="27718" y="16831"/>
                  </a:cubicBezTo>
                  <a:lnTo>
                    <a:pt x="13683" y="9173"/>
                  </a:lnTo>
                  <a:cubicBezTo>
                    <a:pt x="13354" y="7905"/>
                    <a:pt x="13025" y="6637"/>
                    <a:pt x="12708" y="5356"/>
                  </a:cubicBezTo>
                  <a:lnTo>
                    <a:pt x="12426" y="4276"/>
                  </a:lnTo>
                  <a:cubicBezTo>
                    <a:pt x="12344" y="3959"/>
                    <a:pt x="12262" y="3653"/>
                    <a:pt x="12191" y="3348"/>
                  </a:cubicBezTo>
                  <a:cubicBezTo>
                    <a:pt x="12990" y="3078"/>
                    <a:pt x="13472" y="2326"/>
                    <a:pt x="13378" y="1481"/>
                  </a:cubicBezTo>
                  <a:cubicBezTo>
                    <a:pt x="13284" y="623"/>
                    <a:pt x="12591" y="1"/>
                    <a:pt x="1173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6714175" y="3923250"/>
              <a:ext cx="694425" cy="564350"/>
            </a:xfrm>
            <a:custGeom>
              <a:avLst/>
              <a:gdLst/>
              <a:ahLst/>
              <a:cxnLst/>
              <a:rect l="l" t="t" r="r" b="b"/>
              <a:pathLst>
                <a:path w="27777" h="22574" extrusionOk="0">
                  <a:moveTo>
                    <a:pt x="18867" y="1"/>
                  </a:moveTo>
                  <a:cubicBezTo>
                    <a:pt x="18187" y="1"/>
                    <a:pt x="17533" y="337"/>
                    <a:pt x="17124" y="937"/>
                  </a:cubicBezTo>
                  <a:cubicBezTo>
                    <a:pt x="16854" y="1336"/>
                    <a:pt x="16737" y="1795"/>
                    <a:pt x="16784" y="2276"/>
                  </a:cubicBezTo>
                  <a:cubicBezTo>
                    <a:pt x="16854" y="3051"/>
                    <a:pt x="17265" y="3627"/>
                    <a:pt x="17970" y="4003"/>
                  </a:cubicBezTo>
                  <a:cubicBezTo>
                    <a:pt x="17899" y="4050"/>
                    <a:pt x="17864" y="4073"/>
                    <a:pt x="17829" y="4097"/>
                  </a:cubicBezTo>
                  <a:cubicBezTo>
                    <a:pt x="17066" y="4496"/>
                    <a:pt x="16314" y="4883"/>
                    <a:pt x="15562" y="5294"/>
                  </a:cubicBezTo>
                  <a:cubicBezTo>
                    <a:pt x="14364" y="5952"/>
                    <a:pt x="13178" y="6633"/>
                    <a:pt x="11945" y="7232"/>
                  </a:cubicBezTo>
                  <a:cubicBezTo>
                    <a:pt x="10794" y="7796"/>
                    <a:pt x="9608" y="8289"/>
                    <a:pt x="8374" y="8642"/>
                  </a:cubicBezTo>
                  <a:cubicBezTo>
                    <a:pt x="7200" y="8982"/>
                    <a:pt x="6014" y="9205"/>
                    <a:pt x="4792" y="9323"/>
                  </a:cubicBezTo>
                  <a:cubicBezTo>
                    <a:pt x="4096" y="9392"/>
                    <a:pt x="3399" y="9430"/>
                    <a:pt x="2703" y="9430"/>
                  </a:cubicBezTo>
                  <a:cubicBezTo>
                    <a:pt x="1861" y="9430"/>
                    <a:pt x="1019" y="9375"/>
                    <a:pt x="177" y="9252"/>
                  </a:cubicBezTo>
                  <a:cubicBezTo>
                    <a:pt x="130" y="9252"/>
                    <a:pt x="83" y="9252"/>
                    <a:pt x="12" y="9241"/>
                  </a:cubicBezTo>
                  <a:cubicBezTo>
                    <a:pt x="12" y="9323"/>
                    <a:pt x="0" y="9382"/>
                    <a:pt x="0" y="9440"/>
                  </a:cubicBezTo>
                  <a:cubicBezTo>
                    <a:pt x="71" y="11813"/>
                    <a:pt x="693" y="14044"/>
                    <a:pt x="1950" y="16064"/>
                  </a:cubicBezTo>
                  <a:cubicBezTo>
                    <a:pt x="4135" y="19553"/>
                    <a:pt x="7282" y="21643"/>
                    <a:pt x="11322" y="22371"/>
                  </a:cubicBezTo>
                  <a:cubicBezTo>
                    <a:pt x="12077" y="22506"/>
                    <a:pt x="12830" y="22574"/>
                    <a:pt x="13580" y="22574"/>
                  </a:cubicBezTo>
                  <a:cubicBezTo>
                    <a:pt x="14662" y="22574"/>
                    <a:pt x="15739" y="22433"/>
                    <a:pt x="16807" y="22148"/>
                  </a:cubicBezTo>
                  <a:cubicBezTo>
                    <a:pt x="18545" y="21690"/>
                    <a:pt x="20143" y="20903"/>
                    <a:pt x="21576" y="19823"/>
                  </a:cubicBezTo>
                  <a:cubicBezTo>
                    <a:pt x="25804" y="16663"/>
                    <a:pt x="27777" y="11402"/>
                    <a:pt x="26685" y="6246"/>
                  </a:cubicBezTo>
                  <a:cubicBezTo>
                    <a:pt x="26367" y="4742"/>
                    <a:pt x="25792" y="3333"/>
                    <a:pt x="25017" y="2006"/>
                  </a:cubicBezTo>
                  <a:cubicBezTo>
                    <a:pt x="24670" y="1415"/>
                    <a:pt x="24156" y="1116"/>
                    <a:pt x="23520" y="1116"/>
                  </a:cubicBezTo>
                  <a:cubicBezTo>
                    <a:pt x="23423" y="1116"/>
                    <a:pt x="23323" y="1123"/>
                    <a:pt x="23220" y="1137"/>
                  </a:cubicBezTo>
                  <a:cubicBezTo>
                    <a:pt x="22421" y="1231"/>
                    <a:pt x="21893" y="1701"/>
                    <a:pt x="21646" y="2464"/>
                  </a:cubicBezTo>
                  <a:cubicBezTo>
                    <a:pt x="21623" y="2534"/>
                    <a:pt x="21611" y="2605"/>
                    <a:pt x="21587" y="2699"/>
                  </a:cubicBezTo>
                  <a:cubicBezTo>
                    <a:pt x="21329" y="2758"/>
                    <a:pt x="21082" y="2852"/>
                    <a:pt x="20789" y="2910"/>
                  </a:cubicBezTo>
                  <a:cubicBezTo>
                    <a:pt x="20988" y="2335"/>
                    <a:pt x="21000" y="1783"/>
                    <a:pt x="20777" y="1254"/>
                  </a:cubicBezTo>
                  <a:cubicBezTo>
                    <a:pt x="20542" y="702"/>
                    <a:pt x="20143" y="326"/>
                    <a:pt x="19579" y="127"/>
                  </a:cubicBezTo>
                  <a:cubicBezTo>
                    <a:pt x="19345" y="42"/>
                    <a:pt x="19104" y="1"/>
                    <a:pt x="18867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7198050" y="3857300"/>
              <a:ext cx="54050" cy="49000"/>
            </a:xfrm>
            <a:custGeom>
              <a:avLst/>
              <a:gdLst/>
              <a:ahLst/>
              <a:cxnLst/>
              <a:rect l="l" t="t" r="r" b="b"/>
              <a:pathLst>
                <a:path w="2162" h="1960" extrusionOk="0">
                  <a:moveTo>
                    <a:pt x="1086" y="0"/>
                  </a:moveTo>
                  <a:cubicBezTo>
                    <a:pt x="1011" y="0"/>
                    <a:pt x="934" y="9"/>
                    <a:pt x="858" y="28"/>
                  </a:cubicBezTo>
                  <a:cubicBezTo>
                    <a:pt x="330" y="146"/>
                    <a:pt x="1" y="686"/>
                    <a:pt x="130" y="1203"/>
                  </a:cubicBezTo>
                  <a:cubicBezTo>
                    <a:pt x="240" y="1662"/>
                    <a:pt x="638" y="1960"/>
                    <a:pt x="1079" y="1960"/>
                  </a:cubicBezTo>
                  <a:cubicBezTo>
                    <a:pt x="1157" y="1960"/>
                    <a:pt x="1237" y="1950"/>
                    <a:pt x="1316" y="1931"/>
                  </a:cubicBezTo>
                  <a:cubicBezTo>
                    <a:pt x="1833" y="1802"/>
                    <a:pt x="2162" y="1261"/>
                    <a:pt x="2033" y="745"/>
                  </a:cubicBezTo>
                  <a:cubicBezTo>
                    <a:pt x="1922" y="304"/>
                    <a:pt x="1522" y="0"/>
                    <a:pt x="1086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7259725" y="4095300"/>
              <a:ext cx="85175" cy="187750"/>
            </a:xfrm>
            <a:custGeom>
              <a:avLst/>
              <a:gdLst/>
              <a:ahLst/>
              <a:cxnLst/>
              <a:rect l="l" t="t" r="r" b="b"/>
              <a:pathLst>
                <a:path w="3407" h="7510" extrusionOk="0">
                  <a:moveTo>
                    <a:pt x="2061" y="0"/>
                  </a:moveTo>
                  <a:cubicBezTo>
                    <a:pt x="1796" y="0"/>
                    <a:pt x="1568" y="152"/>
                    <a:pt x="1457" y="421"/>
                  </a:cubicBezTo>
                  <a:cubicBezTo>
                    <a:pt x="1421" y="503"/>
                    <a:pt x="1398" y="609"/>
                    <a:pt x="1386" y="703"/>
                  </a:cubicBezTo>
                  <a:cubicBezTo>
                    <a:pt x="1363" y="844"/>
                    <a:pt x="1339" y="985"/>
                    <a:pt x="1327" y="1126"/>
                  </a:cubicBezTo>
                  <a:cubicBezTo>
                    <a:pt x="1245" y="2159"/>
                    <a:pt x="999" y="3146"/>
                    <a:pt x="658" y="4120"/>
                  </a:cubicBezTo>
                  <a:cubicBezTo>
                    <a:pt x="505" y="4543"/>
                    <a:pt x="353" y="4954"/>
                    <a:pt x="212" y="5377"/>
                  </a:cubicBezTo>
                  <a:cubicBezTo>
                    <a:pt x="153" y="5553"/>
                    <a:pt x="94" y="5741"/>
                    <a:pt x="59" y="5929"/>
                  </a:cubicBezTo>
                  <a:cubicBezTo>
                    <a:pt x="12" y="6152"/>
                    <a:pt x="0" y="6364"/>
                    <a:pt x="47" y="6587"/>
                  </a:cubicBezTo>
                  <a:cubicBezTo>
                    <a:pt x="175" y="7162"/>
                    <a:pt x="600" y="7510"/>
                    <a:pt x="1114" y="7510"/>
                  </a:cubicBezTo>
                  <a:cubicBezTo>
                    <a:pt x="1262" y="7510"/>
                    <a:pt x="1417" y="7481"/>
                    <a:pt x="1574" y="7421"/>
                  </a:cubicBezTo>
                  <a:cubicBezTo>
                    <a:pt x="1785" y="7338"/>
                    <a:pt x="1973" y="7233"/>
                    <a:pt x="2126" y="7068"/>
                  </a:cubicBezTo>
                  <a:cubicBezTo>
                    <a:pt x="2267" y="6904"/>
                    <a:pt x="2408" y="6740"/>
                    <a:pt x="2525" y="6575"/>
                  </a:cubicBezTo>
                  <a:cubicBezTo>
                    <a:pt x="2713" y="6293"/>
                    <a:pt x="2831" y="5988"/>
                    <a:pt x="2936" y="5671"/>
                  </a:cubicBezTo>
                  <a:cubicBezTo>
                    <a:pt x="3230" y="4813"/>
                    <a:pt x="3383" y="3933"/>
                    <a:pt x="3394" y="3028"/>
                  </a:cubicBezTo>
                  <a:cubicBezTo>
                    <a:pt x="3406" y="2511"/>
                    <a:pt x="3359" y="2006"/>
                    <a:pt x="3253" y="1501"/>
                  </a:cubicBezTo>
                  <a:cubicBezTo>
                    <a:pt x="3207" y="1325"/>
                    <a:pt x="3160" y="1149"/>
                    <a:pt x="3101" y="973"/>
                  </a:cubicBezTo>
                  <a:cubicBezTo>
                    <a:pt x="3019" y="750"/>
                    <a:pt x="2913" y="527"/>
                    <a:pt x="2748" y="350"/>
                  </a:cubicBezTo>
                  <a:cubicBezTo>
                    <a:pt x="2619" y="198"/>
                    <a:pt x="2467" y="80"/>
                    <a:pt x="2279" y="33"/>
                  </a:cubicBezTo>
                  <a:cubicBezTo>
                    <a:pt x="2204" y="11"/>
                    <a:pt x="2131" y="0"/>
                    <a:pt x="2061" y="0"/>
                  </a:cubicBezTo>
                  <a:close/>
                </a:path>
              </a:pathLst>
            </a:custGeom>
            <a:solidFill>
              <a:srgbClr val="D5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7192625" y="4306200"/>
              <a:ext cx="64775" cy="63550"/>
            </a:xfrm>
            <a:custGeom>
              <a:avLst/>
              <a:gdLst/>
              <a:ahLst/>
              <a:cxnLst/>
              <a:rect l="l" t="t" r="r" b="b"/>
              <a:pathLst>
                <a:path w="2591" h="2542" extrusionOk="0">
                  <a:moveTo>
                    <a:pt x="1758" y="0"/>
                  </a:moveTo>
                  <a:cubicBezTo>
                    <a:pt x="1723" y="0"/>
                    <a:pt x="1687" y="2"/>
                    <a:pt x="1651" y="6"/>
                  </a:cubicBezTo>
                  <a:cubicBezTo>
                    <a:pt x="1592" y="6"/>
                    <a:pt x="1533" y="18"/>
                    <a:pt x="1474" y="42"/>
                  </a:cubicBezTo>
                  <a:cubicBezTo>
                    <a:pt x="1099" y="159"/>
                    <a:pt x="746" y="347"/>
                    <a:pt x="464" y="617"/>
                  </a:cubicBezTo>
                  <a:cubicBezTo>
                    <a:pt x="241" y="817"/>
                    <a:pt x="112" y="1064"/>
                    <a:pt x="77" y="1357"/>
                  </a:cubicBezTo>
                  <a:cubicBezTo>
                    <a:pt x="1" y="2000"/>
                    <a:pt x="500" y="2542"/>
                    <a:pt x="1126" y="2542"/>
                  </a:cubicBezTo>
                  <a:cubicBezTo>
                    <a:pt x="1175" y="2542"/>
                    <a:pt x="1225" y="2538"/>
                    <a:pt x="1275" y="2532"/>
                  </a:cubicBezTo>
                  <a:cubicBezTo>
                    <a:pt x="1463" y="2496"/>
                    <a:pt x="1639" y="2438"/>
                    <a:pt x="1803" y="2320"/>
                  </a:cubicBezTo>
                  <a:cubicBezTo>
                    <a:pt x="2273" y="1980"/>
                    <a:pt x="2590" y="1134"/>
                    <a:pt x="2449" y="570"/>
                  </a:cubicBezTo>
                  <a:cubicBezTo>
                    <a:pt x="2364" y="208"/>
                    <a:pt x="2104" y="0"/>
                    <a:pt x="1758" y="0"/>
                  </a:cubicBezTo>
                  <a:close/>
                </a:path>
              </a:pathLst>
            </a:custGeom>
            <a:solidFill>
              <a:srgbClr val="D5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7"/>
          <p:cNvGrpSpPr/>
          <p:nvPr/>
        </p:nvGrpSpPr>
        <p:grpSpPr>
          <a:xfrm>
            <a:off x="5799000" y="814425"/>
            <a:ext cx="216301" cy="197604"/>
            <a:chOff x="6136925" y="4163050"/>
            <a:chExt cx="461000" cy="421150"/>
          </a:xfrm>
        </p:grpSpPr>
        <p:sp>
          <p:nvSpPr>
            <p:cNvPr id="1063" name="Google Shape;1063;p37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7"/>
          <p:cNvGrpSpPr/>
          <p:nvPr/>
        </p:nvGrpSpPr>
        <p:grpSpPr>
          <a:xfrm>
            <a:off x="5672810" y="1212701"/>
            <a:ext cx="316265" cy="299350"/>
            <a:chOff x="5716750" y="4386750"/>
            <a:chExt cx="366175" cy="346550"/>
          </a:xfrm>
        </p:grpSpPr>
        <p:sp>
          <p:nvSpPr>
            <p:cNvPr id="1066" name="Google Shape;1066;p37"/>
            <p:cNvSpPr/>
            <p:nvPr/>
          </p:nvSpPr>
          <p:spPr>
            <a:xfrm>
              <a:off x="5716750" y="4386750"/>
              <a:ext cx="366175" cy="346550"/>
            </a:xfrm>
            <a:custGeom>
              <a:avLst/>
              <a:gdLst/>
              <a:ahLst/>
              <a:cxnLst/>
              <a:rect l="l" t="t" r="r" b="b"/>
              <a:pathLst>
                <a:path w="14647" h="13862" extrusionOk="0">
                  <a:moveTo>
                    <a:pt x="7493" y="1"/>
                  </a:moveTo>
                  <a:cubicBezTo>
                    <a:pt x="6936" y="1"/>
                    <a:pt x="6373" y="70"/>
                    <a:pt x="5814" y="214"/>
                  </a:cubicBezTo>
                  <a:cubicBezTo>
                    <a:pt x="2056" y="1177"/>
                    <a:pt x="0" y="4747"/>
                    <a:pt x="682" y="8236"/>
                  </a:cubicBezTo>
                  <a:cubicBezTo>
                    <a:pt x="1281" y="11325"/>
                    <a:pt x="3970" y="13814"/>
                    <a:pt x="7693" y="13861"/>
                  </a:cubicBezTo>
                  <a:cubicBezTo>
                    <a:pt x="9044" y="13850"/>
                    <a:pt x="10418" y="13403"/>
                    <a:pt x="11628" y="12475"/>
                  </a:cubicBezTo>
                  <a:cubicBezTo>
                    <a:pt x="13589" y="10972"/>
                    <a:pt x="14646" y="8306"/>
                    <a:pt x="14247" y="5816"/>
                  </a:cubicBezTo>
                  <a:cubicBezTo>
                    <a:pt x="13686" y="2303"/>
                    <a:pt x="10703" y="1"/>
                    <a:pt x="7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5923450" y="4452575"/>
              <a:ext cx="89875" cy="94525"/>
            </a:xfrm>
            <a:custGeom>
              <a:avLst/>
              <a:gdLst/>
              <a:ahLst/>
              <a:cxnLst/>
              <a:rect l="l" t="t" r="r" b="b"/>
              <a:pathLst>
                <a:path w="3595" h="3781" extrusionOk="0">
                  <a:moveTo>
                    <a:pt x="870" y="0"/>
                  </a:moveTo>
                  <a:cubicBezTo>
                    <a:pt x="729" y="36"/>
                    <a:pt x="565" y="47"/>
                    <a:pt x="435" y="94"/>
                  </a:cubicBezTo>
                  <a:cubicBezTo>
                    <a:pt x="118" y="224"/>
                    <a:pt x="1" y="541"/>
                    <a:pt x="130" y="846"/>
                  </a:cubicBezTo>
                  <a:cubicBezTo>
                    <a:pt x="189" y="963"/>
                    <a:pt x="259" y="1081"/>
                    <a:pt x="353" y="1175"/>
                  </a:cubicBezTo>
                  <a:cubicBezTo>
                    <a:pt x="752" y="1598"/>
                    <a:pt x="1046" y="2091"/>
                    <a:pt x="1269" y="2619"/>
                  </a:cubicBezTo>
                  <a:cubicBezTo>
                    <a:pt x="1363" y="2807"/>
                    <a:pt x="1457" y="2995"/>
                    <a:pt x="1563" y="3183"/>
                  </a:cubicBezTo>
                  <a:cubicBezTo>
                    <a:pt x="1680" y="3371"/>
                    <a:pt x="1833" y="3524"/>
                    <a:pt x="2033" y="3641"/>
                  </a:cubicBezTo>
                  <a:cubicBezTo>
                    <a:pt x="2204" y="3736"/>
                    <a:pt x="2382" y="3781"/>
                    <a:pt x="2555" y="3781"/>
                  </a:cubicBezTo>
                  <a:cubicBezTo>
                    <a:pt x="2940" y="3781"/>
                    <a:pt x="3295" y="3557"/>
                    <a:pt x="3465" y="3160"/>
                  </a:cubicBezTo>
                  <a:cubicBezTo>
                    <a:pt x="3571" y="2925"/>
                    <a:pt x="3595" y="2678"/>
                    <a:pt x="3559" y="2420"/>
                  </a:cubicBezTo>
                  <a:cubicBezTo>
                    <a:pt x="3512" y="2091"/>
                    <a:pt x="3395" y="1797"/>
                    <a:pt x="3207" y="1527"/>
                  </a:cubicBezTo>
                  <a:cubicBezTo>
                    <a:pt x="2831" y="975"/>
                    <a:pt x="2338" y="552"/>
                    <a:pt x="1739" y="247"/>
                  </a:cubicBezTo>
                  <a:cubicBezTo>
                    <a:pt x="1469" y="106"/>
                    <a:pt x="1187" y="24"/>
                    <a:pt x="870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37"/>
          <p:cNvGrpSpPr/>
          <p:nvPr/>
        </p:nvGrpSpPr>
        <p:grpSpPr>
          <a:xfrm>
            <a:off x="6194927" y="1318855"/>
            <a:ext cx="445672" cy="421786"/>
            <a:chOff x="5716750" y="4386750"/>
            <a:chExt cx="366175" cy="346550"/>
          </a:xfrm>
        </p:grpSpPr>
        <p:sp>
          <p:nvSpPr>
            <p:cNvPr id="1069" name="Google Shape;1069;p37"/>
            <p:cNvSpPr/>
            <p:nvPr/>
          </p:nvSpPr>
          <p:spPr>
            <a:xfrm>
              <a:off x="5716750" y="4386750"/>
              <a:ext cx="366175" cy="346550"/>
            </a:xfrm>
            <a:custGeom>
              <a:avLst/>
              <a:gdLst/>
              <a:ahLst/>
              <a:cxnLst/>
              <a:rect l="l" t="t" r="r" b="b"/>
              <a:pathLst>
                <a:path w="14647" h="13862" extrusionOk="0">
                  <a:moveTo>
                    <a:pt x="7493" y="1"/>
                  </a:moveTo>
                  <a:cubicBezTo>
                    <a:pt x="6936" y="1"/>
                    <a:pt x="6373" y="70"/>
                    <a:pt x="5814" y="214"/>
                  </a:cubicBezTo>
                  <a:cubicBezTo>
                    <a:pt x="2056" y="1177"/>
                    <a:pt x="0" y="4747"/>
                    <a:pt x="682" y="8236"/>
                  </a:cubicBezTo>
                  <a:cubicBezTo>
                    <a:pt x="1281" y="11325"/>
                    <a:pt x="3970" y="13814"/>
                    <a:pt x="7693" y="13861"/>
                  </a:cubicBezTo>
                  <a:cubicBezTo>
                    <a:pt x="9044" y="13850"/>
                    <a:pt x="10418" y="13403"/>
                    <a:pt x="11628" y="12475"/>
                  </a:cubicBezTo>
                  <a:cubicBezTo>
                    <a:pt x="13589" y="10972"/>
                    <a:pt x="14646" y="8306"/>
                    <a:pt x="14247" y="5816"/>
                  </a:cubicBezTo>
                  <a:cubicBezTo>
                    <a:pt x="13686" y="2303"/>
                    <a:pt x="10703" y="1"/>
                    <a:pt x="749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923450" y="4452575"/>
              <a:ext cx="89875" cy="94525"/>
            </a:xfrm>
            <a:custGeom>
              <a:avLst/>
              <a:gdLst/>
              <a:ahLst/>
              <a:cxnLst/>
              <a:rect l="l" t="t" r="r" b="b"/>
              <a:pathLst>
                <a:path w="3595" h="3781" extrusionOk="0">
                  <a:moveTo>
                    <a:pt x="870" y="0"/>
                  </a:moveTo>
                  <a:cubicBezTo>
                    <a:pt x="729" y="36"/>
                    <a:pt x="565" y="47"/>
                    <a:pt x="435" y="94"/>
                  </a:cubicBezTo>
                  <a:cubicBezTo>
                    <a:pt x="118" y="224"/>
                    <a:pt x="1" y="541"/>
                    <a:pt x="130" y="846"/>
                  </a:cubicBezTo>
                  <a:cubicBezTo>
                    <a:pt x="189" y="963"/>
                    <a:pt x="259" y="1081"/>
                    <a:pt x="353" y="1175"/>
                  </a:cubicBezTo>
                  <a:cubicBezTo>
                    <a:pt x="752" y="1598"/>
                    <a:pt x="1046" y="2091"/>
                    <a:pt x="1269" y="2619"/>
                  </a:cubicBezTo>
                  <a:cubicBezTo>
                    <a:pt x="1363" y="2807"/>
                    <a:pt x="1457" y="2995"/>
                    <a:pt x="1563" y="3183"/>
                  </a:cubicBezTo>
                  <a:cubicBezTo>
                    <a:pt x="1680" y="3371"/>
                    <a:pt x="1833" y="3524"/>
                    <a:pt x="2033" y="3641"/>
                  </a:cubicBezTo>
                  <a:cubicBezTo>
                    <a:pt x="2204" y="3736"/>
                    <a:pt x="2382" y="3781"/>
                    <a:pt x="2555" y="3781"/>
                  </a:cubicBezTo>
                  <a:cubicBezTo>
                    <a:pt x="2940" y="3781"/>
                    <a:pt x="3295" y="3557"/>
                    <a:pt x="3465" y="3160"/>
                  </a:cubicBezTo>
                  <a:cubicBezTo>
                    <a:pt x="3571" y="2925"/>
                    <a:pt x="3595" y="2678"/>
                    <a:pt x="3559" y="2420"/>
                  </a:cubicBezTo>
                  <a:cubicBezTo>
                    <a:pt x="3512" y="2091"/>
                    <a:pt x="3395" y="1797"/>
                    <a:pt x="3207" y="1527"/>
                  </a:cubicBezTo>
                  <a:cubicBezTo>
                    <a:pt x="2831" y="975"/>
                    <a:pt x="2338" y="552"/>
                    <a:pt x="1739" y="247"/>
                  </a:cubicBezTo>
                  <a:cubicBezTo>
                    <a:pt x="1469" y="106"/>
                    <a:pt x="1187" y="24"/>
                    <a:pt x="870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37"/>
          <p:cNvGrpSpPr/>
          <p:nvPr/>
        </p:nvGrpSpPr>
        <p:grpSpPr>
          <a:xfrm>
            <a:off x="7131441" y="109657"/>
            <a:ext cx="1657054" cy="1654870"/>
            <a:chOff x="5571700" y="3015275"/>
            <a:chExt cx="1062350" cy="1060950"/>
          </a:xfrm>
        </p:grpSpPr>
        <p:sp>
          <p:nvSpPr>
            <p:cNvPr id="1072" name="Google Shape;1072;p37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359;p68"/>
          <p:cNvGrpSpPr/>
          <p:nvPr/>
        </p:nvGrpSpPr>
        <p:grpSpPr>
          <a:xfrm>
            <a:off x="2074525" y="3749237"/>
            <a:ext cx="623624" cy="614593"/>
            <a:chOff x="1398186" y="2774982"/>
            <a:chExt cx="1197580" cy="1539667"/>
          </a:xfrm>
        </p:grpSpPr>
        <p:sp>
          <p:nvSpPr>
            <p:cNvPr id="80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389;p68"/>
          <p:cNvGrpSpPr/>
          <p:nvPr/>
        </p:nvGrpSpPr>
        <p:grpSpPr>
          <a:xfrm>
            <a:off x="4326538" y="3800887"/>
            <a:ext cx="669304" cy="547896"/>
            <a:chOff x="2959601" y="2779156"/>
            <a:chExt cx="1835333" cy="1531772"/>
          </a:xfrm>
        </p:grpSpPr>
        <p:sp>
          <p:nvSpPr>
            <p:cNvPr id="110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401;p68"/>
          <p:cNvGrpSpPr/>
          <p:nvPr/>
        </p:nvGrpSpPr>
        <p:grpSpPr>
          <a:xfrm>
            <a:off x="3691012" y="3806830"/>
            <a:ext cx="458922" cy="574962"/>
            <a:chOff x="5263597" y="2763360"/>
            <a:chExt cx="1032913" cy="1627905"/>
          </a:xfrm>
        </p:grpSpPr>
        <p:sp>
          <p:nvSpPr>
            <p:cNvPr id="122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415;p68"/>
          <p:cNvGrpSpPr/>
          <p:nvPr/>
        </p:nvGrpSpPr>
        <p:grpSpPr>
          <a:xfrm>
            <a:off x="2877056" y="3746028"/>
            <a:ext cx="466785" cy="610606"/>
            <a:chOff x="6806174" y="2834954"/>
            <a:chExt cx="1086524" cy="1484731"/>
          </a:xfrm>
        </p:grpSpPr>
        <p:sp>
          <p:nvSpPr>
            <p:cNvPr id="136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9" name="Connecteur droit 148"/>
          <p:cNvCxnSpPr/>
          <p:nvPr/>
        </p:nvCxnSpPr>
        <p:spPr>
          <a:xfrm>
            <a:off x="1113209" y="3405274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3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43"/>
          <p:cNvGrpSpPr/>
          <p:nvPr/>
        </p:nvGrpSpPr>
        <p:grpSpPr>
          <a:xfrm>
            <a:off x="848197" y="1979512"/>
            <a:ext cx="1861440" cy="2936716"/>
            <a:chOff x="881615" y="2004307"/>
            <a:chExt cx="1540475" cy="2936716"/>
          </a:xfrm>
        </p:grpSpPr>
        <p:sp>
          <p:nvSpPr>
            <p:cNvPr id="1184" name="Google Shape;1184;p43"/>
            <p:cNvSpPr/>
            <p:nvPr/>
          </p:nvSpPr>
          <p:spPr>
            <a:xfrm>
              <a:off x="881615" y="2004307"/>
              <a:ext cx="1540475" cy="2774416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55534F">
                <a:alpha val="12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1564540" y="4778723"/>
              <a:ext cx="162300" cy="162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43"/>
          <p:cNvSpPr/>
          <p:nvPr/>
        </p:nvSpPr>
        <p:spPr>
          <a:xfrm>
            <a:off x="2892218" y="1979512"/>
            <a:ext cx="1832045" cy="287005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55534F">
              <a:alpha val="12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7" name="Google Shape;1197;p43"/>
          <p:cNvSpPr/>
          <p:nvPr/>
        </p:nvSpPr>
        <p:spPr>
          <a:xfrm>
            <a:off x="4853513" y="1979512"/>
            <a:ext cx="1775611" cy="287005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55534F">
              <a:alpha val="12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198" name="Google Shape;1198;p43"/>
          <p:cNvGrpSpPr/>
          <p:nvPr/>
        </p:nvGrpSpPr>
        <p:grpSpPr>
          <a:xfrm>
            <a:off x="5312462" y="1323018"/>
            <a:ext cx="850200" cy="850200"/>
            <a:chOff x="1489263" y="1722050"/>
            <a:chExt cx="850200" cy="850200"/>
          </a:xfrm>
        </p:grpSpPr>
        <p:sp>
          <p:nvSpPr>
            <p:cNvPr id="1199" name="Google Shape;1199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1200" name="Google Shape;1200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 dirty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03</a:t>
              </a:r>
              <a:endParaRPr sz="35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1203" name="Google Shape;1203;p43"/>
          <p:cNvSpPr/>
          <p:nvPr/>
        </p:nvSpPr>
        <p:spPr>
          <a:xfrm>
            <a:off x="6731404" y="1979512"/>
            <a:ext cx="1617451" cy="2899726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55534F">
              <a:alpha val="12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204" name="Google Shape;1204;p43"/>
          <p:cNvGrpSpPr/>
          <p:nvPr/>
        </p:nvGrpSpPr>
        <p:grpSpPr>
          <a:xfrm>
            <a:off x="7145951" y="1345090"/>
            <a:ext cx="850200" cy="858990"/>
            <a:chOff x="1489263" y="1722050"/>
            <a:chExt cx="850200" cy="850200"/>
          </a:xfrm>
        </p:grpSpPr>
        <p:sp>
          <p:nvSpPr>
            <p:cNvPr id="1205" name="Google Shape;1205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1206" name="Google Shape;1206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 dirty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04</a:t>
              </a:r>
              <a:endParaRPr sz="35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333069" y="2056437"/>
            <a:ext cx="2337881" cy="68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ctr">
              <a:lnSpc>
                <a:spcPct val="107000"/>
              </a:lnSpc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fr-FR" sz="12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Collecter les données moléculaires auprès de </a:t>
            </a:r>
            <a:r>
              <a:rPr lang="fr-FR" sz="1200" dirty="0" err="1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ChEMBL</a:t>
            </a:r>
            <a:endParaRPr lang="fr-FR" sz="1200" dirty="0" smtClean="0">
              <a:solidFill>
                <a:srgbClr val="37415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09219" y="2346878"/>
            <a:ext cx="2308024" cy="147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ctr">
              <a:lnSpc>
                <a:spcPct val="107000"/>
              </a:lnSpc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Nettoyer les données en supprimant / corrigeant</a:t>
            </a:r>
          </a:p>
          <a:p>
            <a:pPr marL="457200" lvl="1" algn="ctr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28650" lvl="1" indent="-171450" algn="ctr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données dupliquées</a:t>
            </a:r>
          </a:p>
          <a:p>
            <a:pPr marL="628650" lvl="1" indent="-171450" algn="ctr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valeurs manquantes</a:t>
            </a:r>
            <a:endParaRPr lang="fr-FR" sz="1200" dirty="0">
              <a:solidFill>
                <a:srgbClr val="37415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ctr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données erronées</a:t>
            </a:r>
            <a:r>
              <a:rPr lang="fr-FR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,--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etc.</a:t>
            </a:r>
            <a:endParaRPr lang="fr-FR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675929" y="2313690"/>
            <a:ext cx="189729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Transformer les données moléculaires brutes en un format de fichier standardisé </a:t>
            </a:r>
            <a:r>
              <a:rPr lang="fr-FR" sz="12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lang="fr-FR" sz="1200" dirty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stocker des informations sur les structures moléculaires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1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(coordonnées atomiques </a:t>
            </a:r>
            <a:r>
              <a:rPr lang="fr-FR" sz="1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 </a:t>
            </a:r>
            <a:r>
              <a:rPr lang="fr-FR" sz="11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fr-FR" sz="1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liaisons </a:t>
            </a:r>
            <a:r>
              <a:rPr lang="fr-FR" sz="11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chimiques)</a:t>
            </a:r>
            <a:r>
              <a:rPr lang="fr-FR" sz="11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6558" y="2741625"/>
            <a:ext cx="2300889" cy="147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lnSpc>
                <a:spcPct val="107000"/>
              </a:lnSpc>
              <a:buSzPts val="1000"/>
              <a:tabLst>
                <a:tab pos="914400" algn="l"/>
              </a:tabLst>
            </a:pPr>
            <a:r>
              <a:rPr lang="fr-FR" sz="1200" dirty="0" smtClean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 </a:t>
            </a:r>
            <a:r>
              <a:rPr lang="fr-FR" sz="1200" dirty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 de données publique en ligne contenant des informations sur des molécules bioactives, des cibles    biologiques et des essais de médicaments</a:t>
            </a:r>
            <a:r>
              <a:rPr lang="fr-FR" sz="1200" dirty="0">
                <a:solidFill>
                  <a:srgbClr val="09A798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fr-FR" sz="1100" dirty="0">
              <a:solidFill>
                <a:srgbClr val="09A79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 5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" t="20646" r="91234" b="69239"/>
          <a:stretch/>
        </p:blipFill>
        <p:spPr bwMode="auto">
          <a:xfrm>
            <a:off x="2274187" y="4050731"/>
            <a:ext cx="381792" cy="436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4" name="Google Shape;1198;p43"/>
          <p:cNvGrpSpPr/>
          <p:nvPr/>
        </p:nvGrpSpPr>
        <p:grpSpPr>
          <a:xfrm>
            <a:off x="3378629" y="1319540"/>
            <a:ext cx="850200" cy="850200"/>
            <a:chOff x="1489263" y="1722050"/>
            <a:chExt cx="850200" cy="850200"/>
          </a:xfrm>
        </p:grpSpPr>
        <p:sp>
          <p:nvSpPr>
            <p:cNvPr id="55" name="Google Shape;1199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56" name="Google Shape;1200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 dirty="0" smtClean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02</a:t>
              </a:r>
              <a:endParaRPr sz="35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481593" y="1963268"/>
            <a:ext cx="1955632" cy="1541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lnSpc>
                <a:spcPct val="107000"/>
              </a:lnSpc>
              <a:buSzPts val="1000"/>
              <a:tabLst>
                <a:tab pos="914400" algn="l"/>
              </a:tabLst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 algn="ctr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fr-FR" sz="11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fr-F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onvertir </a:t>
            </a:r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structure moléculaire en un graphe où chaque nœud représente un atome et chaque arête représente une liaison chimique</a:t>
            </a:r>
            <a:r>
              <a:rPr lang="fr-F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1188;p43"/>
          <p:cNvSpPr/>
          <p:nvPr/>
        </p:nvSpPr>
        <p:spPr>
          <a:xfrm>
            <a:off x="3705671" y="4835078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188;p43"/>
          <p:cNvSpPr/>
          <p:nvPr/>
        </p:nvSpPr>
        <p:spPr>
          <a:xfrm>
            <a:off x="5639504" y="4828294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188;p43"/>
          <p:cNvSpPr/>
          <p:nvPr/>
        </p:nvSpPr>
        <p:spPr>
          <a:xfrm>
            <a:off x="7444779" y="4828294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188;p43"/>
          <p:cNvSpPr/>
          <p:nvPr/>
        </p:nvSpPr>
        <p:spPr>
          <a:xfrm>
            <a:off x="1673780" y="4753928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1198;p43"/>
          <p:cNvGrpSpPr/>
          <p:nvPr/>
        </p:nvGrpSpPr>
        <p:grpSpPr>
          <a:xfrm>
            <a:off x="1383485" y="1278746"/>
            <a:ext cx="850200" cy="850200"/>
            <a:chOff x="1489263" y="1722050"/>
            <a:chExt cx="850200" cy="850200"/>
          </a:xfrm>
        </p:grpSpPr>
        <p:sp>
          <p:nvSpPr>
            <p:cNvPr id="64" name="Google Shape;1199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65" name="Google Shape;1200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 dirty="0" smtClean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01</a:t>
              </a:r>
              <a:endParaRPr sz="35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3378629" y="590250"/>
            <a:ext cx="3304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Préparation de données</a:t>
            </a:r>
            <a:endParaRPr lang="fr-FR" sz="1800" b="1" dirty="0"/>
          </a:p>
        </p:txBody>
      </p:sp>
      <p:grpSp>
        <p:nvGrpSpPr>
          <p:cNvPr id="68" name="Groupe 67"/>
          <p:cNvGrpSpPr/>
          <p:nvPr/>
        </p:nvGrpSpPr>
        <p:grpSpPr>
          <a:xfrm>
            <a:off x="3006198" y="657588"/>
            <a:ext cx="280770" cy="290983"/>
            <a:chOff x="2116259" y="673446"/>
            <a:chExt cx="277110" cy="282927"/>
          </a:xfrm>
        </p:grpSpPr>
        <p:sp>
          <p:nvSpPr>
            <p:cNvPr id="69" name="Rectangle 68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1" name="Connecteur droit 70"/>
          <p:cNvCxnSpPr/>
          <p:nvPr/>
        </p:nvCxnSpPr>
        <p:spPr>
          <a:xfrm flipV="1">
            <a:off x="3269987" y="971021"/>
            <a:ext cx="2627281" cy="119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75705" y="3290878"/>
            <a:ext cx="1728847" cy="1360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fr-FR" sz="1100" dirty="0">
                <a:solidFill>
                  <a:srgbClr val="09A7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Cette représentation sous forme de graphe permet de capturer la structure de la molécule pour ensuite être utilisée pour extraire des données à partir de cette molécule</a:t>
            </a:r>
          </a:p>
        </p:txBody>
      </p:sp>
      <p:grpSp>
        <p:nvGrpSpPr>
          <p:cNvPr id="73" name="Google Shape;1231;p44"/>
          <p:cNvGrpSpPr/>
          <p:nvPr/>
        </p:nvGrpSpPr>
        <p:grpSpPr>
          <a:xfrm flipH="1">
            <a:off x="7344556" y="840689"/>
            <a:ext cx="714002" cy="732755"/>
            <a:chOff x="2802200" y="3106800"/>
            <a:chExt cx="1100125" cy="1453400"/>
          </a:xfrm>
        </p:grpSpPr>
        <p:sp>
          <p:nvSpPr>
            <p:cNvPr id="74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ZoneTexte 96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8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  <p:bldP spid="1197" grpId="0" animBg="1"/>
      <p:bldP spid="1203" grpId="0" animBg="1"/>
      <p:bldP spid="38" grpId="0"/>
      <p:bldP spid="40" grpId="0"/>
      <p:bldP spid="41" grpId="0"/>
      <p:bldP spid="52" grpId="0"/>
      <p:bldP spid="57" grpId="0"/>
      <p:bldP spid="58" grpId="0" animBg="1"/>
      <p:bldP spid="59" grpId="0" animBg="1"/>
      <p:bldP spid="60" grpId="0" animBg="1"/>
      <p:bldP spid="6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969;p35"/>
          <p:cNvGrpSpPr/>
          <p:nvPr/>
        </p:nvGrpSpPr>
        <p:grpSpPr>
          <a:xfrm rot="20859478">
            <a:off x="742008" y="357592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e 84"/>
          <p:cNvGrpSpPr/>
          <p:nvPr/>
        </p:nvGrpSpPr>
        <p:grpSpPr>
          <a:xfrm>
            <a:off x="780421" y="842762"/>
            <a:ext cx="8130986" cy="3743868"/>
            <a:chOff x="136" y="54070"/>
            <a:chExt cx="4290697" cy="2143439"/>
          </a:xfrm>
        </p:grpSpPr>
        <p:grpSp>
          <p:nvGrpSpPr>
            <p:cNvPr id="86" name="Groupe 85"/>
            <p:cNvGrpSpPr/>
            <p:nvPr/>
          </p:nvGrpSpPr>
          <p:grpSpPr>
            <a:xfrm>
              <a:off x="136" y="54070"/>
              <a:ext cx="4290697" cy="2143439"/>
              <a:chOff x="281" y="94411"/>
              <a:chExt cx="4290697" cy="2143439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20" t="8426" r="10834" b="36484"/>
              <a:stretch/>
            </p:blipFill>
            <p:spPr bwMode="auto">
              <a:xfrm>
                <a:off x="281" y="452674"/>
                <a:ext cx="3199823" cy="178517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0" name="Accolade fermante 89"/>
              <p:cNvSpPr/>
              <p:nvPr/>
            </p:nvSpPr>
            <p:spPr>
              <a:xfrm rot="16200000">
                <a:off x="1640378" y="-1347641"/>
                <a:ext cx="148678" cy="3428857"/>
              </a:xfrm>
              <a:prstGeom prst="rightBrac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1" name="Accolade fermante 90"/>
              <p:cNvSpPr/>
              <p:nvPr/>
            </p:nvSpPr>
            <p:spPr>
              <a:xfrm rot="16200000">
                <a:off x="3566505" y="145676"/>
                <a:ext cx="180975" cy="426085"/>
              </a:xfrm>
              <a:prstGeom prst="rightBrac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2" name="Zone de texte 2"/>
              <p:cNvSpPr txBox="1">
                <a:spLocks noChangeArrowheads="1"/>
              </p:cNvSpPr>
              <p:nvPr/>
            </p:nvSpPr>
            <p:spPr bwMode="auto">
              <a:xfrm>
                <a:off x="1212811" y="94411"/>
                <a:ext cx="1237129" cy="151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Caractéristiques moléculaires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Zone de texte 2"/>
              <p:cNvSpPr txBox="1">
                <a:spLocks noChangeArrowheads="1"/>
              </p:cNvSpPr>
              <p:nvPr/>
            </p:nvSpPr>
            <p:spPr bwMode="auto">
              <a:xfrm>
                <a:off x="3478701" y="98481"/>
                <a:ext cx="812277" cy="240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Étiquette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7" name="Image 8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65" t="7885" r="15711" b="26831"/>
            <a:stretch/>
          </p:blipFill>
          <p:spPr bwMode="auto">
            <a:xfrm>
              <a:off x="2721078" y="420329"/>
              <a:ext cx="765810" cy="17691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5" t="8427" r="10824" b="36664"/>
            <a:stretch/>
          </p:blipFill>
          <p:spPr bwMode="auto">
            <a:xfrm>
              <a:off x="3429000" y="420329"/>
              <a:ext cx="478155" cy="17767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43" name="Google Shape;969;p35"/>
          <p:cNvGrpSpPr/>
          <p:nvPr/>
        </p:nvGrpSpPr>
        <p:grpSpPr>
          <a:xfrm rot="20859478">
            <a:off x="7912762" y="363249"/>
            <a:ext cx="499010" cy="446728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1231;p44"/>
          <p:cNvGrpSpPr/>
          <p:nvPr/>
        </p:nvGrpSpPr>
        <p:grpSpPr>
          <a:xfrm rot="17527182">
            <a:off x="4567829" y="1465296"/>
            <a:ext cx="424464" cy="605109"/>
            <a:chOff x="2802200" y="3106800"/>
            <a:chExt cx="1100125" cy="1453400"/>
          </a:xfrm>
        </p:grpSpPr>
        <p:sp>
          <p:nvSpPr>
            <p:cNvPr id="255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Connecteur droit 3"/>
          <p:cNvCxnSpPr/>
          <p:nvPr/>
        </p:nvCxnSpPr>
        <p:spPr>
          <a:xfrm>
            <a:off x="7328230" y="1520124"/>
            <a:ext cx="0" cy="305241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ZoneTexte 276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12</a:t>
            </a:r>
            <a:endParaRPr lang="fr-FR" dirty="0"/>
          </a:p>
        </p:txBody>
      </p:sp>
      <p:sp>
        <p:nvSpPr>
          <p:cNvPr id="115" name="Rectangle 114"/>
          <p:cNvSpPr/>
          <p:nvPr/>
        </p:nvSpPr>
        <p:spPr>
          <a:xfrm>
            <a:off x="1298832" y="367191"/>
            <a:ext cx="1965861" cy="28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Jeu de données</a:t>
            </a:r>
            <a:endParaRPr lang="fr-FR" sz="12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3"/>
          <p:cNvSpPr/>
          <p:nvPr/>
        </p:nvSpPr>
        <p:spPr>
          <a:xfrm>
            <a:off x="939176" y="1825657"/>
            <a:ext cx="1861440" cy="95645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55534F">
              <a:alpha val="12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2" name="Google Shape;1192;p43"/>
          <p:cNvSpPr/>
          <p:nvPr/>
        </p:nvSpPr>
        <p:spPr>
          <a:xfrm>
            <a:off x="3716538" y="1863736"/>
            <a:ext cx="1832045" cy="95645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55534F">
              <a:alpha val="12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7" name="Google Shape;1197;p43"/>
          <p:cNvSpPr/>
          <p:nvPr/>
        </p:nvSpPr>
        <p:spPr>
          <a:xfrm>
            <a:off x="6472538" y="1854232"/>
            <a:ext cx="1775611" cy="932584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55534F">
              <a:alpha val="12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22274" y="1946205"/>
            <a:ext cx="2606431" cy="68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ctr">
              <a:lnSpc>
                <a:spcPct val="107000"/>
              </a:lnSpc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Calculer des empreintes chimiques à partir du graphe de la molécule</a:t>
            </a:r>
            <a:endParaRPr lang="fr-FR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61050" y="1998589"/>
            <a:ext cx="189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 la similarité 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 les molécules à partir des empreintes.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89167" y="826566"/>
            <a:ext cx="7158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extraire des informations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supplémentaires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utiles et pertinentes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sur la structure moléculaire But : aider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améliorer la précision et les performances des modèles de machine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1188;p43"/>
          <p:cNvSpPr/>
          <p:nvPr/>
        </p:nvSpPr>
        <p:spPr>
          <a:xfrm>
            <a:off x="3705671" y="4835078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188;p43"/>
          <p:cNvSpPr/>
          <p:nvPr/>
        </p:nvSpPr>
        <p:spPr>
          <a:xfrm>
            <a:off x="5639504" y="4828294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188;p43"/>
          <p:cNvSpPr/>
          <p:nvPr/>
        </p:nvSpPr>
        <p:spPr>
          <a:xfrm>
            <a:off x="7444779" y="4828294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188;p43"/>
          <p:cNvSpPr/>
          <p:nvPr/>
        </p:nvSpPr>
        <p:spPr>
          <a:xfrm>
            <a:off x="1673780" y="4753928"/>
            <a:ext cx="196116" cy="16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1198;p43"/>
          <p:cNvGrpSpPr/>
          <p:nvPr/>
        </p:nvGrpSpPr>
        <p:grpSpPr>
          <a:xfrm>
            <a:off x="7124798" y="1494043"/>
            <a:ext cx="668421" cy="539335"/>
            <a:chOff x="1489263" y="1722050"/>
            <a:chExt cx="850200" cy="850200"/>
          </a:xfrm>
        </p:grpSpPr>
        <p:sp>
          <p:nvSpPr>
            <p:cNvPr id="64" name="Google Shape;1199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65" name="Google Shape;1200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 smtClean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03</a:t>
              </a:r>
              <a:endParaRPr sz="32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3427283" y="370576"/>
            <a:ext cx="3304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Extraction de données</a:t>
            </a:r>
            <a:endParaRPr lang="fr-FR" sz="1800" b="1" dirty="0"/>
          </a:p>
        </p:txBody>
      </p:sp>
      <p:grpSp>
        <p:nvGrpSpPr>
          <p:cNvPr id="68" name="Groupe 67"/>
          <p:cNvGrpSpPr/>
          <p:nvPr/>
        </p:nvGrpSpPr>
        <p:grpSpPr>
          <a:xfrm>
            <a:off x="3054852" y="437914"/>
            <a:ext cx="280770" cy="290983"/>
            <a:chOff x="2116259" y="673446"/>
            <a:chExt cx="277110" cy="282927"/>
          </a:xfrm>
        </p:grpSpPr>
        <p:sp>
          <p:nvSpPr>
            <p:cNvPr id="69" name="Rectangle 68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1" name="Connecteur droit 70"/>
          <p:cNvCxnSpPr/>
          <p:nvPr/>
        </p:nvCxnSpPr>
        <p:spPr>
          <a:xfrm flipV="1">
            <a:off x="3318641" y="751347"/>
            <a:ext cx="2627281" cy="119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06593" y="1971021"/>
            <a:ext cx="2062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Extraire de descripteurs chimiques à partir 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 molécules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5023" y="2806567"/>
            <a:ext cx="2530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fr-FR" sz="12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le poids, </a:t>
            </a:r>
            <a:r>
              <a:rPr lang="fr-FR" sz="12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surface, </a:t>
            </a:r>
            <a:r>
              <a:rPr lang="fr-FR" sz="12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polarité, 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sz="11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fr-FR" sz="11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roupes </a:t>
            </a:r>
            <a:r>
              <a:rPr lang="fr-FR" sz="11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fonctionnels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8353" y="3380205"/>
            <a:ext cx="240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groupe fonctionnel</a:t>
            </a:r>
            <a:r>
              <a:rPr lang="fr-FR" sz="1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est un ensemble d'atomes dans une molécule qui confère des propriétés chimiques spécifiques à cette molécule.</a:t>
            </a:r>
            <a:endParaRPr lang="fr-FR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162" y="4092964"/>
            <a:ext cx="236646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100" b="1" dirty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groupes </a:t>
            </a:r>
            <a:r>
              <a:rPr lang="fr-FR" sz="1100" b="1" dirty="0" smtClean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fonctionnels </a:t>
            </a:r>
            <a:r>
              <a:rPr lang="fr-FR" sz="1100" dirty="0" smtClean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peuvent être </a:t>
            </a:r>
            <a:r>
              <a:rPr lang="fr-FR" sz="1100" dirty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représentés sous forme de sous-graphes dans la </a:t>
            </a:r>
            <a:r>
              <a:rPr lang="fr-FR" sz="1100" dirty="0" smtClean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molécule.</a:t>
            </a:r>
            <a:endParaRPr lang="fr-FR" sz="1100" dirty="0">
              <a:solidFill>
                <a:srgbClr val="09A7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25592" y="2820444"/>
            <a:ext cx="3190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empreintes </a:t>
            </a:r>
            <a:r>
              <a:rPr lang="fr-FR" sz="11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sont des </a:t>
            </a:r>
            <a:r>
              <a:rPr lang="fr-FR" sz="1100" b="1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représentations binaires </a:t>
            </a:r>
            <a:r>
              <a:rPr lang="fr-FR" sz="11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la structure </a:t>
            </a:r>
            <a:r>
              <a:rPr lang="fr-FR" sz="11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moléculaire</a:t>
            </a:r>
            <a:r>
              <a:rPr lang="fr-FR" sz="11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Zone de texte 2"/>
          <p:cNvSpPr txBox="1">
            <a:spLocks noChangeArrowheads="1"/>
          </p:cNvSpPr>
          <p:nvPr/>
        </p:nvSpPr>
        <p:spPr bwMode="auto">
          <a:xfrm>
            <a:off x="3030028" y="3281112"/>
            <a:ext cx="1788064" cy="289951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1200" dirty="0" smtClean="0">
                <a:solidFill>
                  <a:srgbClr val="09A79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Exemple</a:t>
            </a:r>
            <a:r>
              <a:rPr lang="fr-FR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0011011001</a:t>
            </a:r>
          </a:p>
        </p:txBody>
      </p:sp>
      <p:grpSp>
        <p:nvGrpSpPr>
          <p:cNvPr id="66" name="Google Shape;1231;p44"/>
          <p:cNvGrpSpPr/>
          <p:nvPr/>
        </p:nvGrpSpPr>
        <p:grpSpPr>
          <a:xfrm rot="4007137" flipH="1">
            <a:off x="4833322" y="3190896"/>
            <a:ext cx="348291" cy="461718"/>
            <a:chOff x="2802200" y="3106800"/>
            <a:chExt cx="1100125" cy="1453400"/>
          </a:xfrm>
        </p:grpSpPr>
        <p:sp>
          <p:nvSpPr>
            <p:cNvPr id="72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962639" y="3869299"/>
            <a:ext cx="3528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fr-FR" sz="1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utilise des algorithmes de marche aléatoire pour explorer le graphe moléculaire et générer des </a:t>
            </a:r>
            <a:r>
              <a:rPr lang="fr-FR" sz="1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fragments </a:t>
            </a:r>
            <a:r>
              <a:rPr lang="fr-FR" sz="10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00" dirty="0">
                <a:solidFill>
                  <a:srgbClr val="09A7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partie de la molécule qui est séparée du reste de la molécule en coupant une ou plusieurs liaisons chimiques</a:t>
            </a:r>
            <a:r>
              <a:rPr lang="fr-FR" sz="10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solidFill>
                <a:srgbClr val="09A7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2639" y="461390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fragments sont ensuite codés en binaire pour former l'empreinte</a:t>
            </a:r>
            <a:r>
              <a:rPr lang="fr-FR" sz="11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43929" y="3588977"/>
            <a:ext cx="3158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fr-FR" sz="12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 de calcul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sz="1200" b="1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Morgan</a:t>
            </a:r>
            <a:endParaRPr lang="fr-F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428064" y="2757091"/>
            <a:ext cx="19229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fr-FR" sz="12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Exemple 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Zone de texte 2"/>
          <p:cNvSpPr txBox="1">
            <a:spLocks noChangeArrowheads="1"/>
          </p:cNvSpPr>
          <p:nvPr/>
        </p:nvSpPr>
        <p:spPr bwMode="auto">
          <a:xfrm>
            <a:off x="6472538" y="3014347"/>
            <a:ext cx="1712470" cy="2734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Empreinte 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1: 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001</a:t>
            </a:r>
            <a:r>
              <a:rPr lang="fr-FR" sz="11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111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11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7" name="Zone de texte 2"/>
          <p:cNvSpPr txBox="1">
            <a:spLocks noChangeArrowheads="1"/>
          </p:cNvSpPr>
          <p:nvPr/>
        </p:nvSpPr>
        <p:spPr bwMode="auto">
          <a:xfrm>
            <a:off x="6464119" y="3194155"/>
            <a:ext cx="1712470" cy="2734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Empreinte 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: 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110</a:t>
            </a:r>
            <a:r>
              <a:rPr lang="fr-FR" sz="11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111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fr-FR" sz="11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400822" y="3469426"/>
            <a:ext cx="3158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fr-FR" sz="1200" dirty="0" smtClean="0">
                <a:solidFill>
                  <a:srgbClr val="09A79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 de calcul</a:t>
            </a:r>
            <a:r>
              <a:rPr lang="fr-FR" sz="1200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sz="1200" b="1" dirty="0" err="1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Tanimoto</a:t>
            </a:r>
            <a:endParaRPr lang="fr-F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 de texte 2"/>
              <p:cNvSpPr txBox="1">
                <a:spLocks noChangeArrowheads="1"/>
              </p:cNvSpPr>
              <p:nvPr/>
            </p:nvSpPr>
            <p:spPr bwMode="auto">
              <a:xfrm>
                <a:off x="6635637" y="3708083"/>
                <a:ext cx="1549400" cy="635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fr-FR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𝑆𝑖𝑚𝑖𝑙𝑎𝑟𝑖𝑡</m:t>
                      </m:r>
                      <m:r>
                        <a:rPr lang="fr-FR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é</m:t>
                      </m:r>
                      <m:r>
                        <a:rPr lang="fr-FR" sz="1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fr-FR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sz="1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0−4</m:t>
                          </m:r>
                        </m:den>
                      </m:f>
                    </m:oMath>
                  </m:oMathPara>
                </a14:m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Zone de 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5637" y="3708083"/>
                <a:ext cx="1549400" cy="635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400822" y="4129137"/>
            <a:ext cx="21135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fr-FR" sz="1050" dirty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bits communs divisé par le nombre total de bits dans les deux empreintes - nombre de bits communs</a:t>
            </a:r>
            <a:endParaRPr lang="fr-FR" sz="1050" dirty="0">
              <a:solidFill>
                <a:srgbClr val="09A7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95506" y="3796857"/>
            <a:ext cx="1467255" cy="33228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3" name="Google Shape;1198;p43"/>
          <p:cNvGrpSpPr/>
          <p:nvPr/>
        </p:nvGrpSpPr>
        <p:grpSpPr>
          <a:xfrm>
            <a:off x="4368620" y="1490993"/>
            <a:ext cx="668421" cy="539335"/>
            <a:chOff x="1489263" y="1722050"/>
            <a:chExt cx="850200" cy="850200"/>
          </a:xfrm>
        </p:grpSpPr>
        <p:sp>
          <p:nvSpPr>
            <p:cNvPr id="124" name="Google Shape;1199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125" name="Google Shape;1200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 smtClean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02</a:t>
              </a:r>
              <a:endParaRPr sz="32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grpSp>
        <p:nvGrpSpPr>
          <p:cNvPr id="126" name="Google Shape;1198;p43"/>
          <p:cNvGrpSpPr/>
          <p:nvPr/>
        </p:nvGrpSpPr>
        <p:grpSpPr>
          <a:xfrm>
            <a:off x="1535685" y="1461728"/>
            <a:ext cx="668421" cy="539335"/>
            <a:chOff x="1489263" y="1722050"/>
            <a:chExt cx="850200" cy="850200"/>
          </a:xfrm>
        </p:grpSpPr>
        <p:sp>
          <p:nvSpPr>
            <p:cNvPr id="127" name="Google Shape;1199;p43"/>
            <p:cNvSpPr/>
            <p:nvPr/>
          </p:nvSpPr>
          <p:spPr>
            <a:xfrm>
              <a:off x="1489263" y="1722050"/>
              <a:ext cx="850200" cy="850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128" name="Google Shape;1200;p43"/>
            <p:cNvSpPr txBox="1"/>
            <p:nvPr/>
          </p:nvSpPr>
          <p:spPr>
            <a:xfrm>
              <a:off x="1489263" y="1789350"/>
              <a:ext cx="850200" cy="6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 smtClean="0">
                  <a:solidFill>
                    <a:schemeClr val="accent3"/>
                  </a:solidFill>
                  <a:latin typeface="Baloo 2"/>
                  <a:ea typeface="Baloo 2"/>
                  <a:cs typeface="Baloo 2"/>
                  <a:sym typeface="Baloo 2"/>
                </a:rPr>
                <a:t>01</a:t>
              </a:r>
              <a:endParaRPr sz="3200" b="1" dirty="0">
                <a:solidFill>
                  <a:schemeClr val="accent3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cxnSp>
        <p:nvCxnSpPr>
          <p:cNvPr id="50" name="Connecteur droit 49"/>
          <p:cNvCxnSpPr/>
          <p:nvPr/>
        </p:nvCxnSpPr>
        <p:spPr>
          <a:xfrm>
            <a:off x="6459989" y="2885544"/>
            <a:ext cx="0" cy="1759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3044890" y="3084218"/>
            <a:ext cx="0" cy="1492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19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4" grpId="0" animBg="1"/>
      <p:bldP spid="1192" grpId="0" animBg="1"/>
      <p:bldP spid="1197" grpId="0" animBg="1"/>
      <p:bldP spid="40" grpId="0"/>
      <p:bldP spid="41" grpId="0"/>
      <p:bldP spid="2" grpId="0"/>
      <p:bldP spid="5" grpId="0"/>
      <p:bldP spid="6" grpId="0"/>
      <p:bldP spid="7" grpId="0"/>
      <p:bldP spid="8" grpId="0"/>
      <p:bldP spid="62" grpId="0" animBg="1"/>
      <p:bldP spid="9" grpId="0"/>
      <p:bldP spid="10" grpId="0"/>
      <p:bldP spid="94" grpId="0"/>
      <p:bldP spid="95" grpId="0"/>
      <p:bldP spid="96" grpId="0" animBg="1"/>
      <p:bldP spid="97" grpId="0" animBg="1"/>
      <p:bldP spid="98" grpId="0"/>
      <p:bldP spid="99" grpId="0" animBg="1"/>
      <p:bldP spid="12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827200" y="478075"/>
            <a:ext cx="7472948" cy="3838069"/>
            <a:chOff x="843040" y="682725"/>
            <a:chExt cx="7472948" cy="3838069"/>
          </a:xfrm>
        </p:grpSpPr>
        <p:grpSp>
          <p:nvGrpSpPr>
            <p:cNvPr id="114" name="Groupe 113"/>
            <p:cNvGrpSpPr/>
            <p:nvPr/>
          </p:nvGrpSpPr>
          <p:grpSpPr>
            <a:xfrm>
              <a:off x="843040" y="984631"/>
              <a:ext cx="7472948" cy="3536163"/>
              <a:chOff x="0" y="21321"/>
              <a:chExt cx="6612096" cy="2480547"/>
            </a:xfrm>
          </p:grpSpPr>
          <p:grpSp>
            <p:nvGrpSpPr>
              <p:cNvPr id="115" name="Groupe 114"/>
              <p:cNvGrpSpPr/>
              <p:nvPr/>
            </p:nvGrpSpPr>
            <p:grpSpPr>
              <a:xfrm>
                <a:off x="0" y="21321"/>
                <a:ext cx="6612096" cy="2479309"/>
                <a:chOff x="0" y="57180"/>
                <a:chExt cx="6612096" cy="2479309"/>
              </a:xfrm>
            </p:grpSpPr>
            <p:grpSp>
              <p:nvGrpSpPr>
                <p:cNvPr id="118" name="Groupe 117"/>
                <p:cNvGrpSpPr/>
                <p:nvPr/>
              </p:nvGrpSpPr>
              <p:grpSpPr>
                <a:xfrm>
                  <a:off x="0" y="416859"/>
                  <a:ext cx="6005830" cy="2119630"/>
                  <a:chOff x="0" y="0"/>
                  <a:chExt cx="6006353" cy="2119667"/>
                </a:xfrm>
              </p:grpSpPr>
              <p:pic>
                <p:nvPicPr>
                  <p:cNvPr id="128" name="Image 127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prstClr val="black"/>
                      <a:srgbClr val="D9C3A5">
                        <a:tint val="50000"/>
                        <a:satMod val="18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835" t="7885" r="573" b="26831"/>
                  <a:stretch/>
                </p:blipFill>
                <p:spPr bwMode="auto">
                  <a:xfrm>
                    <a:off x="0" y="4482"/>
                    <a:ext cx="4354195" cy="2115185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129" name="Image 128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duotone>
                      <a:prstClr val="black"/>
                      <a:srgbClr val="D9C3A5">
                        <a:tint val="50000"/>
                        <a:satMod val="18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153" t="7747" r="6746" b="26964"/>
                  <a:stretch/>
                </p:blipFill>
                <p:spPr bwMode="auto">
                  <a:xfrm>
                    <a:off x="4329953" y="0"/>
                    <a:ext cx="1676400" cy="2115185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  <p:sp>
              <p:nvSpPr>
                <p:cNvPr id="119" name="Accolade fermante 118"/>
                <p:cNvSpPr/>
                <p:nvPr/>
              </p:nvSpPr>
              <p:spPr>
                <a:xfrm rot="16200000">
                  <a:off x="2887192" y="-2699300"/>
                  <a:ext cx="183702" cy="5947374"/>
                </a:xfrm>
                <a:prstGeom prst="rightBrac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120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2059570" y="57180"/>
                  <a:ext cx="1846872" cy="191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100" b="1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Caractéristiques moléculaires</a:t>
                  </a:r>
                  <a:endPara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5857423" y="63766"/>
                  <a:ext cx="754673" cy="2719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1100" b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Étiquette</a:t>
                  </a:r>
                  <a:endPara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5147195" y="802526"/>
                  <a:ext cx="466164" cy="224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7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110011</a:t>
                  </a:r>
                  <a:endPara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5114365" y="1160929"/>
                  <a:ext cx="466164" cy="224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7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100001</a:t>
                  </a:r>
                  <a:endPara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5105400" y="1506070"/>
                  <a:ext cx="466164" cy="224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7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101111</a:t>
                  </a:r>
                  <a:endParaRPr lang="fr-FR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5105400" y="1905000"/>
                  <a:ext cx="466164" cy="224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7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101010</a:t>
                  </a:r>
                  <a:endParaRPr lang="fr-FR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Zone de texte 2"/>
                <p:cNvSpPr txBox="1">
                  <a:spLocks noChangeArrowheads="1"/>
                </p:cNvSpPr>
                <p:nvPr/>
              </p:nvSpPr>
              <p:spPr bwMode="auto">
                <a:xfrm>
                  <a:off x="5105400" y="2250141"/>
                  <a:ext cx="466164" cy="224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7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110001</a:t>
                  </a:r>
                  <a:endParaRPr lang="fr-FR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" name="Accolade fermante 126"/>
                <p:cNvSpPr/>
                <p:nvPr/>
              </p:nvSpPr>
              <p:spPr>
                <a:xfrm rot="16200000">
                  <a:off x="6115325" y="64779"/>
                  <a:ext cx="180942" cy="425989"/>
                </a:xfrm>
                <a:prstGeom prst="rightBrac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pic>
            <p:nvPicPr>
              <p:cNvPr id="116" name="Image 115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751" t="6379" r="28391" b="44796"/>
              <a:stretch/>
            </p:blipFill>
            <p:spPr bwMode="auto">
              <a:xfrm>
                <a:off x="5548745" y="382238"/>
                <a:ext cx="451485" cy="211963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364" t="7747" r="6746" b="26964"/>
              <a:stretch/>
            </p:blipFill>
            <p:spPr bwMode="auto">
              <a:xfrm>
                <a:off x="5947756" y="386542"/>
                <a:ext cx="454025" cy="21139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4747566" y="1537556"/>
              <a:ext cx="2810219" cy="38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6" name="Connecteur droit avec flèche 135"/>
            <p:cNvCxnSpPr/>
            <p:nvPr/>
          </p:nvCxnSpPr>
          <p:spPr>
            <a:xfrm>
              <a:off x="7387133" y="904023"/>
              <a:ext cx="0" cy="6216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ccolade fermante 6"/>
            <p:cNvSpPr/>
            <p:nvPr/>
          </p:nvSpPr>
          <p:spPr>
            <a:xfrm rot="16200000">
              <a:off x="5612969" y="486724"/>
              <a:ext cx="150574" cy="1883501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5682916" y="897161"/>
              <a:ext cx="0" cy="3971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Zone de texte 2"/>
            <p:cNvSpPr txBox="1">
              <a:spLocks noChangeArrowheads="1"/>
            </p:cNvSpPr>
            <p:nvPr/>
          </p:nvSpPr>
          <p:spPr bwMode="auto">
            <a:xfrm>
              <a:off x="5217702" y="692878"/>
              <a:ext cx="929622" cy="211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 smtClean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Descripteurs</a:t>
              </a:r>
              <a:endPara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Zone de texte 2"/>
            <p:cNvSpPr txBox="1">
              <a:spLocks noChangeArrowheads="1"/>
            </p:cNvSpPr>
            <p:nvPr/>
          </p:nvSpPr>
          <p:spPr bwMode="auto">
            <a:xfrm>
              <a:off x="6380320" y="682725"/>
              <a:ext cx="929622" cy="211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 smtClean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Empreintes</a:t>
              </a:r>
              <a:endPara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Zone de texte 2"/>
            <p:cNvSpPr txBox="1">
              <a:spLocks noChangeArrowheads="1"/>
            </p:cNvSpPr>
            <p:nvPr/>
          </p:nvSpPr>
          <p:spPr bwMode="auto">
            <a:xfrm>
              <a:off x="7127963" y="694730"/>
              <a:ext cx="929622" cy="211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 smtClean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similarités</a:t>
              </a:r>
              <a:endPara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3" name="Connecteur droit avec flèche 182"/>
            <p:cNvCxnSpPr/>
            <p:nvPr/>
          </p:nvCxnSpPr>
          <p:spPr>
            <a:xfrm>
              <a:off x="6820746" y="882077"/>
              <a:ext cx="0" cy="6216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oogle Shape;969;p35"/>
          <p:cNvGrpSpPr/>
          <p:nvPr/>
        </p:nvGrpSpPr>
        <p:grpSpPr>
          <a:xfrm rot="20859478">
            <a:off x="702797" y="333786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oogle Shape;1231;p44"/>
          <p:cNvGrpSpPr/>
          <p:nvPr/>
        </p:nvGrpSpPr>
        <p:grpSpPr>
          <a:xfrm rot="17527182">
            <a:off x="3018803" y="1319738"/>
            <a:ext cx="337717" cy="435649"/>
            <a:chOff x="2802200" y="3106800"/>
            <a:chExt cx="1100125" cy="1453400"/>
          </a:xfrm>
        </p:grpSpPr>
        <p:sp>
          <p:nvSpPr>
            <p:cNvPr id="255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Zone de texte 2"/>
          <p:cNvSpPr txBox="1">
            <a:spLocks noChangeArrowheads="1"/>
          </p:cNvSpPr>
          <p:nvPr/>
        </p:nvSpPr>
        <p:spPr bwMode="auto">
          <a:xfrm>
            <a:off x="7069798" y="1402902"/>
            <a:ext cx="852927" cy="38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7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Similarité</a:t>
            </a:r>
            <a:endParaRPr lang="fr-FR" sz="7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Image 132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1" t="34256" r="54039" b="62161"/>
          <a:stretch/>
        </p:blipFill>
        <p:spPr bwMode="auto">
          <a:xfrm>
            <a:off x="7128173" y="1633597"/>
            <a:ext cx="401393" cy="78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43413" y="4524763"/>
            <a:ext cx="7712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caractéristiques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sont utilisées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pour entraîner plusieurs modèles de machine </a:t>
            </a:r>
            <a:r>
              <a:rPr lang="fr-FR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supervisés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supervisés</a:t>
            </a:r>
            <a:endParaRPr lang="fr-FR" sz="12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Connecteur droit 3"/>
          <p:cNvCxnSpPr/>
          <p:nvPr/>
        </p:nvCxnSpPr>
        <p:spPr>
          <a:xfrm>
            <a:off x="7572414" y="1346076"/>
            <a:ext cx="0" cy="296905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ZoneTexte 183"/>
          <p:cNvSpPr txBox="1"/>
          <p:nvPr/>
        </p:nvSpPr>
        <p:spPr>
          <a:xfrm>
            <a:off x="8754395" y="4801762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14</a:t>
            </a:r>
            <a:endParaRPr lang="fr-FR" dirty="0"/>
          </a:p>
        </p:txBody>
      </p:sp>
      <p:sp>
        <p:nvSpPr>
          <p:cNvPr id="96" name="Rectangle 95"/>
          <p:cNvSpPr/>
          <p:nvPr/>
        </p:nvSpPr>
        <p:spPr>
          <a:xfrm>
            <a:off x="1242176" y="346541"/>
            <a:ext cx="1965861" cy="28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Nouveau jeu de données</a:t>
            </a:r>
            <a:endParaRPr lang="fr-FR" sz="12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8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"/>
          <p:cNvSpPr txBox="1">
            <a:spLocks noGrp="1"/>
          </p:cNvSpPr>
          <p:nvPr>
            <p:ph type="ctrTitle"/>
          </p:nvPr>
        </p:nvSpPr>
        <p:spPr>
          <a:xfrm>
            <a:off x="799852" y="479681"/>
            <a:ext cx="7717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Sommaire </a:t>
            </a:r>
            <a:endParaRPr sz="6000" dirty="0"/>
          </a:p>
        </p:txBody>
      </p:sp>
      <p:sp>
        <p:nvSpPr>
          <p:cNvPr id="398" name="Google Shape;398;p18"/>
          <p:cNvSpPr/>
          <p:nvPr/>
        </p:nvSpPr>
        <p:spPr>
          <a:xfrm>
            <a:off x="5768836" y="2072060"/>
            <a:ext cx="915043" cy="792477"/>
          </a:xfrm>
          <a:custGeom>
            <a:avLst/>
            <a:gdLst/>
            <a:ahLst/>
            <a:cxnLst/>
            <a:rect l="l" t="t" r="r" b="b"/>
            <a:pathLst>
              <a:path w="39053" h="33822" extrusionOk="0">
                <a:moveTo>
                  <a:pt x="9763" y="1"/>
                </a:moveTo>
                <a:lnTo>
                  <a:pt x="1" y="16913"/>
                </a:lnTo>
                <a:lnTo>
                  <a:pt x="9763" y="33821"/>
                </a:lnTo>
                <a:lnTo>
                  <a:pt x="29290" y="33821"/>
                </a:lnTo>
                <a:lnTo>
                  <a:pt x="39052" y="16913"/>
                </a:lnTo>
                <a:lnTo>
                  <a:pt x="292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06</a:t>
            </a:r>
            <a:endParaRPr sz="25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99" name="Google Shape;399;p18"/>
          <p:cNvSpPr/>
          <p:nvPr/>
        </p:nvSpPr>
        <p:spPr>
          <a:xfrm>
            <a:off x="5770260" y="2864471"/>
            <a:ext cx="915043" cy="792477"/>
          </a:xfrm>
          <a:custGeom>
            <a:avLst/>
            <a:gdLst/>
            <a:ahLst/>
            <a:cxnLst/>
            <a:rect l="l" t="t" r="r" b="b"/>
            <a:pathLst>
              <a:path w="39053" h="33822" extrusionOk="0">
                <a:moveTo>
                  <a:pt x="9763" y="0"/>
                </a:moveTo>
                <a:lnTo>
                  <a:pt x="1" y="16909"/>
                </a:lnTo>
                <a:lnTo>
                  <a:pt x="9763" y="33821"/>
                </a:lnTo>
                <a:lnTo>
                  <a:pt x="29290" y="33821"/>
                </a:lnTo>
                <a:lnTo>
                  <a:pt x="39052" y="16909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Baloo 2"/>
                <a:ea typeface="Baloo 2"/>
                <a:cs typeface="Baloo 2"/>
                <a:sym typeface="Baloo 2"/>
              </a:rPr>
              <a:t>05</a:t>
            </a:r>
            <a:endParaRPr sz="2500" b="1">
              <a:solidFill>
                <a:schemeClr val="accent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0" name="Google Shape;400;p18"/>
          <p:cNvSpPr/>
          <p:nvPr/>
        </p:nvSpPr>
        <p:spPr>
          <a:xfrm>
            <a:off x="6454966" y="3260643"/>
            <a:ext cx="915020" cy="792454"/>
          </a:xfrm>
          <a:custGeom>
            <a:avLst/>
            <a:gdLst/>
            <a:ahLst/>
            <a:cxnLst/>
            <a:rect l="l" t="t" r="r" b="b"/>
            <a:pathLst>
              <a:path w="39052" h="33821" extrusionOk="0">
                <a:moveTo>
                  <a:pt x="9766" y="0"/>
                </a:moveTo>
                <a:lnTo>
                  <a:pt x="0" y="16912"/>
                </a:lnTo>
                <a:lnTo>
                  <a:pt x="9766" y="33821"/>
                </a:lnTo>
                <a:lnTo>
                  <a:pt x="29290" y="33821"/>
                </a:lnTo>
                <a:lnTo>
                  <a:pt x="39052" y="16912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04</a:t>
            </a:r>
            <a:endParaRPr sz="25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1" name="Google Shape;401;p18"/>
          <p:cNvSpPr/>
          <p:nvPr/>
        </p:nvSpPr>
        <p:spPr>
          <a:xfrm>
            <a:off x="7139741" y="2864471"/>
            <a:ext cx="915020" cy="792477"/>
          </a:xfrm>
          <a:custGeom>
            <a:avLst/>
            <a:gdLst/>
            <a:ahLst/>
            <a:cxnLst/>
            <a:rect l="l" t="t" r="r" b="b"/>
            <a:pathLst>
              <a:path w="39052" h="33822" extrusionOk="0">
                <a:moveTo>
                  <a:pt x="9762" y="0"/>
                </a:moveTo>
                <a:lnTo>
                  <a:pt x="0" y="16909"/>
                </a:lnTo>
                <a:lnTo>
                  <a:pt x="9762" y="33821"/>
                </a:lnTo>
                <a:lnTo>
                  <a:pt x="29290" y="33821"/>
                </a:lnTo>
                <a:lnTo>
                  <a:pt x="39052" y="16909"/>
                </a:lnTo>
                <a:lnTo>
                  <a:pt x="292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03</a:t>
            </a:r>
            <a:endParaRPr sz="25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7139741" y="2072060"/>
            <a:ext cx="915020" cy="792477"/>
          </a:xfrm>
          <a:custGeom>
            <a:avLst/>
            <a:gdLst/>
            <a:ahLst/>
            <a:cxnLst/>
            <a:rect l="l" t="t" r="r" b="b"/>
            <a:pathLst>
              <a:path w="39052" h="33822" extrusionOk="0">
                <a:moveTo>
                  <a:pt x="9762" y="1"/>
                </a:moveTo>
                <a:lnTo>
                  <a:pt x="0" y="16913"/>
                </a:lnTo>
                <a:lnTo>
                  <a:pt x="9762" y="33821"/>
                </a:lnTo>
                <a:lnTo>
                  <a:pt x="29290" y="33821"/>
                </a:lnTo>
                <a:lnTo>
                  <a:pt x="39052" y="16913"/>
                </a:lnTo>
                <a:lnTo>
                  <a:pt x="292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Baloo 2"/>
                <a:ea typeface="Baloo 2"/>
                <a:cs typeface="Baloo 2"/>
                <a:sym typeface="Baloo 2"/>
              </a:rPr>
              <a:t>02</a:t>
            </a:r>
            <a:endParaRPr sz="2500" b="1">
              <a:solidFill>
                <a:schemeClr val="accent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3" name="Google Shape;403;p18"/>
          <p:cNvSpPr/>
          <p:nvPr/>
        </p:nvSpPr>
        <p:spPr>
          <a:xfrm>
            <a:off x="6454966" y="1675914"/>
            <a:ext cx="915020" cy="792454"/>
          </a:xfrm>
          <a:custGeom>
            <a:avLst/>
            <a:gdLst/>
            <a:ahLst/>
            <a:cxnLst/>
            <a:rect l="l" t="t" r="r" b="b"/>
            <a:pathLst>
              <a:path w="39052" h="33821" extrusionOk="0">
                <a:moveTo>
                  <a:pt x="9766" y="0"/>
                </a:moveTo>
                <a:lnTo>
                  <a:pt x="0" y="16909"/>
                </a:lnTo>
                <a:lnTo>
                  <a:pt x="9766" y="33821"/>
                </a:lnTo>
                <a:lnTo>
                  <a:pt x="29290" y="33821"/>
                </a:lnTo>
                <a:lnTo>
                  <a:pt x="39052" y="16909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01</a:t>
            </a:r>
            <a:endParaRPr sz="2500" b="1" dirty="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aphicFrame>
        <p:nvGraphicFramePr>
          <p:cNvPr id="404" name="Google Shape;404;p18"/>
          <p:cNvGraphicFramePr/>
          <p:nvPr>
            <p:extLst>
              <p:ext uri="{D42A27DB-BD31-4B8C-83A1-F6EECF244321}">
                <p14:modId xmlns:p14="http://schemas.microsoft.com/office/powerpoint/2010/main" val="2305042776"/>
              </p:ext>
            </p:extLst>
          </p:nvPr>
        </p:nvGraphicFramePr>
        <p:xfrm>
          <a:off x="904014" y="1691819"/>
          <a:ext cx="4772581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0096"/>
                <a:gridCol w="4112485"/>
              </a:tblGrid>
              <a:tr h="39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3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01</a:t>
                      </a:r>
                      <a:endParaRPr b="1" dirty="0">
                        <a:solidFill>
                          <a:schemeClr val="accent3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dirty="0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02</a:t>
                      </a:r>
                      <a:endParaRPr b="1">
                        <a:solidFill>
                          <a:schemeClr val="accent3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03</a:t>
                      </a:r>
                      <a:endParaRPr b="1">
                        <a:solidFill>
                          <a:schemeClr val="accent3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04</a:t>
                      </a:r>
                      <a:endParaRPr b="1">
                        <a:solidFill>
                          <a:schemeClr val="accent3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05</a:t>
                      </a:r>
                      <a:endParaRPr b="1">
                        <a:solidFill>
                          <a:schemeClr val="accent3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300" dirty="0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3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06</a:t>
                      </a:r>
                      <a:endParaRPr b="1" dirty="0">
                        <a:solidFill>
                          <a:schemeClr val="accent3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51" name="Google Shape;969;p35"/>
          <p:cNvGrpSpPr/>
          <p:nvPr/>
        </p:nvGrpSpPr>
        <p:grpSpPr>
          <a:xfrm rot="20859478">
            <a:off x="6578800" y="2498300"/>
            <a:ext cx="667353" cy="776667"/>
            <a:chOff x="5571700" y="3015275"/>
            <a:chExt cx="1062350" cy="1060950"/>
          </a:xfrm>
        </p:grpSpPr>
        <p:sp>
          <p:nvSpPr>
            <p:cNvPr id="52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231;p44"/>
          <p:cNvGrpSpPr/>
          <p:nvPr/>
        </p:nvGrpSpPr>
        <p:grpSpPr>
          <a:xfrm>
            <a:off x="736519" y="343176"/>
            <a:ext cx="967923" cy="893093"/>
            <a:chOff x="2802200" y="3106800"/>
            <a:chExt cx="1100125" cy="1453400"/>
          </a:xfrm>
        </p:grpSpPr>
        <p:sp>
          <p:nvSpPr>
            <p:cNvPr id="91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231;p44"/>
          <p:cNvGrpSpPr/>
          <p:nvPr/>
        </p:nvGrpSpPr>
        <p:grpSpPr>
          <a:xfrm flipH="1">
            <a:off x="7442492" y="330215"/>
            <a:ext cx="967923" cy="893093"/>
            <a:chOff x="2802200" y="3106800"/>
            <a:chExt cx="1100125" cy="1453400"/>
          </a:xfrm>
        </p:grpSpPr>
        <p:sp>
          <p:nvSpPr>
            <p:cNvPr id="114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575297" y="1765597"/>
            <a:ext cx="1347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7982" y="2117264"/>
            <a:ext cx="2108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 smtClean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Chimio-informatique</a:t>
            </a:r>
            <a:endParaRPr lang="fr-FR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0141" y="2545337"/>
            <a:ext cx="3613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Préparation et extraction de données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588" y="2938530"/>
            <a:ext cx="3901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Modèles de Machine Learning </a:t>
            </a:r>
            <a:r>
              <a:rPr lang="fr-FR" b="1" dirty="0" smtClean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supervisé</a:t>
            </a:r>
            <a:endParaRPr lang="fr-FR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0540" y="3309821"/>
            <a:ext cx="428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Modèles de Machine Learning non </a:t>
            </a:r>
            <a:r>
              <a:rPr lang="fr-FR" b="1" dirty="0" smtClean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supervisé</a:t>
            </a:r>
            <a:endParaRPr lang="fr-FR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0442" y="3705453"/>
            <a:ext cx="1352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 smtClean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Conclusion</a:t>
            </a:r>
            <a:endParaRPr lang="fr-FR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42" name="Groupe 141"/>
          <p:cNvGrpSpPr/>
          <p:nvPr/>
        </p:nvGrpSpPr>
        <p:grpSpPr>
          <a:xfrm>
            <a:off x="2483435" y="796540"/>
            <a:ext cx="277110" cy="282927"/>
            <a:chOff x="2116259" y="673446"/>
            <a:chExt cx="277110" cy="282927"/>
          </a:xfrm>
        </p:grpSpPr>
        <p:sp>
          <p:nvSpPr>
            <p:cNvPr id="143" name="Rectangle 142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530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62"/>
          <p:cNvSpPr/>
          <p:nvPr/>
        </p:nvSpPr>
        <p:spPr>
          <a:xfrm>
            <a:off x="5013784" y="456509"/>
            <a:ext cx="1742700" cy="1742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62"/>
          <p:cNvSpPr txBox="1">
            <a:spLocks noGrp="1"/>
          </p:cNvSpPr>
          <p:nvPr>
            <p:ph type="title"/>
          </p:nvPr>
        </p:nvSpPr>
        <p:spPr>
          <a:xfrm>
            <a:off x="3364057" y="2124220"/>
            <a:ext cx="5050047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smtClean="0"/>
              <a:t>M</a:t>
            </a:r>
            <a:r>
              <a:rPr lang="en" sz="4000" dirty="0" smtClean="0"/>
              <a:t>od</a:t>
            </a:r>
            <a:r>
              <a:rPr lang="en" sz="4000" b="1" dirty="0" smtClean="0"/>
              <a:t>è</a:t>
            </a:r>
            <a:r>
              <a:rPr lang="en" sz="4000" dirty="0" smtClean="0"/>
              <a:t>les de machine learning supervis</a:t>
            </a:r>
            <a:r>
              <a:rPr lang="en" sz="4000" b="1" dirty="0" smtClean="0"/>
              <a:t>é</a:t>
            </a:r>
            <a:endParaRPr sz="4000" dirty="0"/>
          </a:p>
        </p:txBody>
      </p:sp>
      <p:sp>
        <p:nvSpPr>
          <p:cNvPr id="2120" name="Google Shape;2120;p62"/>
          <p:cNvSpPr txBox="1">
            <a:spLocks noGrp="1"/>
          </p:cNvSpPr>
          <p:nvPr>
            <p:ph type="title" idx="2"/>
          </p:nvPr>
        </p:nvSpPr>
        <p:spPr>
          <a:xfrm>
            <a:off x="4283140" y="965048"/>
            <a:ext cx="3226500" cy="10200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2121" name="Google Shape;2121;p62"/>
          <p:cNvGrpSpPr/>
          <p:nvPr/>
        </p:nvGrpSpPr>
        <p:grpSpPr>
          <a:xfrm rot="-1026782">
            <a:off x="1831415" y="621775"/>
            <a:ext cx="752966" cy="782647"/>
            <a:chOff x="1195025" y="3395850"/>
            <a:chExt cx="409625" cy="425750"/>
          </a:xfrm>
        </p:grpSpPr>
        <p:sp>
          <p:nvSpPr>
            <p:cNvPr id="2122" name="Google Shape;2122;p62"/>
            <p:cNvSpPr/>
            <p:nvPr/>
          </p:nvSpPr>
          <p:spPr>
            <a:xfrm>
              <a:off x="1207350" y="3406125"/>
              <a:ext cx="386725" cy="405200"/>
            </a:xfrm>
            <a:custGeom>
              <a:avLst/>
              <a:gdLst/>
              <a:ahLst/>
              <a:cxnLst/>
              <a:rect l="l" t="t" r="r" b="b"/>
              <a:pathLst>
                <a:path w="15469" h="16208" extrusionOk="0">
                  <a:moveTo>
                    <a:pt x="11499" y="0"/>
                  </a:moveTo>
                  <a:cubicBezTo>
                    <a:pt x="11416" y="0"/>
                    <a:pt x="11334" y="12"/>
                    <a:pt x="11252" y="12"/>
                  </a:cubicBezTo>
                  <a:cubicBezTo>
                    <a:pt x="10160" y="82"/>
                    <a:pt x="9208" y="540"/>
                    <a:pt x="8421" y="1398"/>
                  </a:cubicBezTo>
                  <a:cubicBezTo>
                    <a:pt x="8316" y="1503"/>
                    <a:pt x="8222" y="1621"/>
                    <a:pt x="8116" y="1727"/>
                  </a:cubicBezTo>
                  <a:cubicBezTo>
                    <a:pt x="8046" y="1809"/>
                    <a:pt x="7987" y="1879"/>
                    <a:pt x="7916" y="1950"/>
                  </a:cubicBezTo>
                  <a:cubicBezTo>
                    <a:pt x="7916" y="1950"/>
                    <a:pt x="4804" y="5403"/>
                    <a:pt x="4769" y="5450"/>
                  </a:cubicBezTo>
                  <a:lnTo>
                    <a:pt x="4663" y="5567"/>
                  </a:lnTo>
                  <a:lnTo>
                    <a:pt x="4663" y="5579"/>
                  </a:lnTo>
                  <a:cubicBezTo>
                    <a:pt x="4463" y="5802"/>
                    <a:pt x="3982" y="6354"/>
                    <a:pt x="3583" y="6812"/>
                  </a:cubicBezTo>
                  <a:cubicBezTo>
                    <a:pt x="3195" y="7247"/>
                    <a:pt x="2807" y="7693"/>
                    <a:pt x="2573" y="7951"/>
                  </a:cubicBezTo>
                  <a:cubicBezTo>
                    <a:pt x="2432" y="8116"/>
                    <a:pt x="2291" y="8268"/>
                    <a:pt x="2161" y="8433"/>
                  </a:cubicBezTo>
                  <a:cubicBezTo>
                    <a:pt x="1797" y="8832"/>
                    <a:pt x="1433" y="9255"/>
                    <a:pt x="1081" y="9678"/>
                  </a:cubicBezTo>
                  <a:cubicBezTo>
                    <a:pt x="564" y="10300"/>
                    <a:pt x="259" y="11028"/>
                    <a:pt x="153" y="11839"/>
                  </a:cubicBezTo>
                  <a:cubicBezTo>
                    <a:pt x="0" y="13025"/>
                    <a:pt x="400" y="14740"/>
                    <a:pt x="2032" y="15679"/>
                  </a:cubicBezTo>
                  <a:cubicBezTo>
                    <a:pt x="2631" y="16020"/>
                    <a:pt x="3324" y="16208"/>
                    <a:pt x="4029" y="16208"/>
                  </a:cubicBezTo>
                  <a:cubicBezTo>
                    <a:pt x="4875" y="16208"/>
                    <a:pt x="5720" y="15938"/>
                    <a:pt x="6401" y="15468"/>
                  </a:cubicBezTo>
                  <a:cubicBezTo>
                    <a:pt x="6777" y="15210"/>
                    <a:pt x="7083" y="14881"/>
                    <a:pt x="7329" y="14599"/>
                  </a:cubicBezTo>
                  <a:cubicBezTo>
                    <a:pt x="8445" y="13366"/>
                    <a:pt x="13824" y="7317"/>
                    <a:pt x="14400" y="6648"/>
                  </a:cubicBezTo>
                  <a:cubicBezTo>
                    <a:pt x="14623" y="6401"/>
                    <a:pt x="14799" y="6119"/>
                    <a:pt x="14963" y="5802"/>
                  </a:cubicBezTo>
                  <a:cubicBezTo>
                    <a:pt x="15327" y="5109"/>
                    <a:pt x="15468" y="4381"/>
                    <a:pt x="15410" y="3641"/>
                  </a:cubicBezTo>
                  <a:cubicBezTo>
                    <a:pt x="15233" y="1539"/>
                    <a:pt x="13589" y="0"/>
                    <a:pt x="11499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1195025" y="3395850"/>
              <a:ext cx="409625" cy="425750"/>
            </a:xfrm>
            <a:custGeom>
              <a:avLst/>
              <a:gdLst/>
              <a:ahLst/>
              <a:cxnLst/>
              <a:rect l="l" t="t" r="r" b="b"/>
              <a:pathLst>
                <a:path w="16385" h="17030" extrusionOk="0">
                  <a:moveTo>
                    <a:pt x="11992" y="834"/>
                  </a:moveTo>
                  <a:cubicBezTo>
                    <a:pt x="13730" y="834"/>
                    <a:pt x="15315" y="2079"/>
                    <a:pt x="15480" y="4087"/>
                  </a:cubicBezTo>
                  <a:cubicBezTo>
                    <a:pt x="15538" y="4768"/>
                    <a:pt x="15398" y="5414"/>
                    <a:pt x="15092" y="6025"/>
                  </a:cubicBezTo>
                  <a:cubicBezTo>
                    <a:pt x="14951" y="6295"/>
                    <a:pt x="14787" y="6554"/>
                    <a:pt x="14575" y="6788"/>
                  </a:cubicBezTo>
                  <a:cubicBezTo>
                    <a:pt x="14000" y="7458"/>
                    <a:pt x="8609" y="13506"/>
                    <a:pt x="7517" y="14740"/>
                  </a:cubicBezTo>
                  <a:cubicBezTo>
                    <a:pt x="7258" y="15033"/>
                    <a:pt x="6977" y="15303"/>
                    <a:pt x="6659" y="15538"/>
                  </a:cubicBezTo>
                  <a:cubicBezTo>
                    <a:pt x="6025" y="15973"/>
                    <a:pt x="5274" y="16196"/>
                    <a:pt x="4522" y="16196"/>
                  </a:cubicBezTo>
                  <a:cubicBezTo>
                    <a:pt x="3899" y="16196"/>
                    <a:pt x="3277" y="16043"/>
                    <a:pt x="2737" y="15726"/>
                  </a:cubicBezTo>
                  <a:cubicBezTo>
                    <a:pt x="1410" y="14963"/>
                    <a:pt x="905" y="13518"/>
                    <a:pt x="1057" y="12309"/>
                  </a:cubicBezTo>
                  <a:cubicBezTo>
                    <a:pt x="1151" y="11580"/>
                    <a:pt x="1433" y="10923"/>
                    <a:pt x="1903" y="10359"/>
                  </a:cubicBezTo>
                  <a:cubicBezTo>
                    <a:pt x="2384" y="9772"/>
                    <a:pt x="2889" y="9208"/>
                    <a:pt x="3383" y="8644"/>
                  </a:cubicBezTo>
                  <a:cubicBezTo>
                    <a:pt x="3970" y="7963"/>
                    <a:pt x="5567" y="6154"/>
                    <a:pt x="5567" y="6131"/>
                  </a:cubicBezTo>
                  <a:cubicBezTo>
                    <a:pt x="5626" y="6072"/>
                    <a:pt x="7716" y="3758"/>
                    <a:pt x="8727" y="2643"/>
                  </a:cubicBezTo>
                  <a:cubicBezTo>
                    <a:pt x="8891" y="2466"/>
                    <a:pt x="9055" y="2267"/>
                    <a:pt x="9220" y="2091"/>
                  </a:cubicBezTo>
                  <a:cubicBezTo>
                    <a:pt x="9913" y="1351"/>
                    <a:pt x="10758" y="904"/>
                    <a:pt x="11780" y="846"/>
                  </a:cubicBezTo>
                  <a:cubicBezTo>
                    <a:pt x="11851" y="834"/>
                    <a:pt x="11921" y="834"/>
                    <a:pt x="11992" y="834"/>
                  </a:cubicBezTo>
                  <a:close/>
                  <a:moveTo>
                    <a:pt x="11721" y="0"/>
                  </a:moveTo>
                  <a:cubicBezTo>
                    <a:pt x="10523" y="82"/>
                    <a:pt x="9466" y="587"/>
                    <a:pt x="8609" y="1515"/>
                  </a:cubicBezTo>
                  <a:cubicBezTo>
                    <a:pt x="8503" y="1633"/>
                    <a:pt x="8398" y="1750"/>
                    <a:pt x="8292" y="1867"/>
                  </a:cubicBezTo>
                  <a:cubicBezTo>
                    <a:pt x="8233" y="1938"/>
                    <a:pt x="8163" y="2008"/>
                    <a:pt x="8104" y="2079"/>
                  </a:cubicBezTo>
                  <a:lnTo>
                    <a:pt x="7376" y="2877"/>
                  </a:lnTo>
                  <a:cubicBezTo>
                    <a:pt x="6025" y="4381"/>
                    <a:pt x="4992" y="5532"/>
                    <a:pt x="4945" y="5579"/>
                  </a:cubicBezTo>
                  <a:lnTo>
                    <a:pt x="4733" y="5814"/>
                  </a:lnTo>
                  <a:lnTo>
                    <a:pt x="4733" y="5825"/>
                  </a:lnTo>
                  <a:cubicBezTo>
                    <a:pt x="4498" y="6096"/>
                    <a:pt x="4099" y="6554"/>
                    <a:pt x="3747" y="6953"/>
                  </a:cubicBezTo>
                  <a:cubicBezTo>
                    <a:pt x="3371" y="7387"/>
                    <a:pt x="2983" y="7822"/>
                    <a:pt x="2748" y="8092"/>
                  </a:cubicBezTo>
                  <a:cubicBezTo>
                    <a:pt x="2608" y="8257"/>
                    <a:pt x="2467" y="8409"/>
                    <a:pt x="2326" y="8574"/>
                  </a:cubicBezTo>
                  <a:cubicBezTo>
                    <a:pt x="1973" y="8973"/>
                    <a:pt x="1609" y="9396"/>
                    <a:pt x="1257" y="9819"/>
                  </a:cubicBezTo>
                  <a:cubicBezTo>
                    <a:pt x="693" y="10500"/>
                    <a:pt x="341" y="11298"/>
                    <a:pt x="223" y="12203"/>
                  </a:cubicBezTo>
                  <a:cubicBezTo>
                    <a:pt x="0" y="13929"/>
                    <a:pt x="822" y="15597"/>
                    <a:pt x="2326" y="16454"/>
                  </a:cubicBezTo>
                  <a:cubicBezTo>
                    <a:pt x="2983" y="16830"/>
                    <a:pt x="3747" y="17030"/>
                    <a:pt x="4522" y="17030"/>
                  </a:cubicBezTo>
                  <a:cubicBezTo>
                    <a:pt x="5461" y="17030"/>
                    <a:pt x="6366" y="16748"/>
                    <a:pt x="7129" y="16220"/>
                  </a:cubicBezTo>
                  <a:cubicBezTo>
                    <a:pt x="7540" y="15938"/>
                    <a:pt x="7869" y="15597"/>
                    <a:pt x="8139" y="15292"/>
                  </a:cubicBezTo>
                  <a:cubicBezTo>
                    <a:pt x="9255" y="14047"/>
                    <a:pt x="14634" y="8010"/>
                    <a:pt x="15221" y="7329"/>
                  </a:cubicBezTo>
                  <a:cubicBezTo>
                    <a:pt x="15456" y="7059"/>
                    <a:pt x="15656" y="6753"/>
                    <a:pt x="15832" y="6401"/>
                  </a:cubicBezTo>
                  <a:cubicBezTo>
                    <a:pt x="16220" y="5637"/>
                    <a:pt x="16384" y="4839"/>
                    <a:pt x="16314" y="4017"/>
                  </a:cubicBezTo>
                  <a:cubicBezTo>
                    <a:pt x="16126" y="1691"/>
                    <a:pt x="14305" y="0"/>
                    <a:pt x="11992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1217625" y="3550000"/>
              <a:ext cx="250475" cy="250775"/>
            </a:xfrm>
            <a:custGeom>
              <a:avLst/>
              <a:gdLst/>
              <a:ahLst/>
              <a:cxnLst/>
              <a:rect l="l" t="t" r="r" b="b"/>
              <a:pathLst>
                <a:path w="10019" h="10031" extrusionOk="0">
                  <a:moveTo>
                    <a:pt x="4640" y="0"/>
                  </a:moveTo>
                  <a:cubicBezTo>
                    <a:pt x="4511" y="153"/>
                    <a:pt x="4381" y="294"/>
                    <a:pt x="4252" y="435"/>
                  </a:cubicBezTo>
                  <a:cubicBezTo>
                    <a:pt x="3665" y="1116"/>
                    <a:pt x="3066" y="1797"/>
                    <a:pt x="2479" y="2478"/>
                  </a:cubicBezTo>
                  <a:cubicBezTo>
                    <a:pt x="1985" y="3042"/>
                    <a:pt x="1480" y="3606"/>
                    <a:pt x="999" y="4193"/>
                  </a:cubicBezTo>
                  <a:cubicBezTo>
                    <a:pt x="529" y="4757"/>
                    <a:pt x="247" y="5414"/>
                    <a:pt x="153" y="6143"/>
                  </a:cubicBezTo>
                  <a:cubicBezTo>
                    <a:pt x="1" y="7352"/>
                    <a:pt x="506" y="8797"/>
                    <a:pt x="1833" y="9560"/>
                  </a:cubicBezTo>
                  <a:cubicBezTo>
                    <a:pt x="2378" y="9875"/>
                    <a:pt x="2998" y="10030"/>
                    <a:pt x="3621" y="10030"/>
                  </a:cubicBezTo>
                  <a:cubicBezTo>
                    <a:pt x="4369" y="10030"/>
                    <a:pt x="5122" y="9808"/>
                    <a:pt x="5755" y="9372"/>
                  </a:cubicBezTo>
                  <a:cubicBezTo>
                    <a:pt x="6073" y="9137"/>
                    <a:pt x="6354" y="8867"/>
                    <a:pt x="6613" y="8574"/>
                  </a:cubicBezTo>
                  <a:cubicBezTo>
                    <a:pt x="7705" y="7340"/>
                    <a:pt x="8809" y="6119"/>
                    <a:pt x="9913" y="4886"/>
                  </a:cubicBezTo>
                  <a:cubicBezTo>
                    <a:pt x="9948" y="4851"/>
                    <a:pt x="9984" y="4815"/>
                    <a:pt x="10019" y="4768"/>
                  </a:cubicBezTo>
                  <a:cubicBezTo>
                    <a:pt x="8222" y="3183"/>
                    <a:pt x="6448" y="1597"/>
                    <a:pt x="464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1334200" y="3416800"/>
              <a:ext cx="249300" cy="252125"/>
            </a:xfrm>
            <a:custGeom>
              <a:avLst/>
              <a:gdLst/>
              <a:ahLst/>
              <a:cxnLst/>
              <a:rect l="l" t="t" r="r" b="b"/>
              <a:pathLst>
                <a:path w="9972" h="10085" extrusionOk="0">
                  <a:moveTo>
                    <a:pt x="6446" y="0"/>
                  </a:moveTo>
                  <a:cubicBezTo>
                    <a:pt x="6369" y="0"/>
                    <a:pt x="6291" y="3"/>
                    <a:pt x="6213" y="8"/>
                  </a:cubicBezTo>
                  <a:cubicBezTo>
                    <a:pt x="5191" y="66"/>
                    <a:pt x="4346" y="513"/>
                    <a:pt x="3653" y="1253"/>
                  </a:cubicBezTo>
                  <a:cubicBezTo>
                    <a:pt x="3488" y="1429"/>
                    <a:pt x="3324" y="1628"/>
                    <a:pt x="3160" y="1805"/>
                  </a:cubicBezTo>
                  <a:cubicBezTo>
                    <a:pt x="2149" y="2920"/>
                    <a:pt x="1139" y="4036"/>
                    <a:pt x="129" y="5152"/>
                  </a:cubicBezTo>
                  <a:cubicBezTo>
                    <a:pt x="94" y="5199"/>
                    <a:pt x="59" y="5234"/>
                    <a:pt x="0" y="5293"/>
                  </a:cubicBezTo>
                  <a:cubicBezTo>
                    <a:pt x="1797" y="6902"/>
                    <a:pt x="3582" y="8487"/>
                    <a:pt x="5368" y="10085"/>
                  </a:cubicBezTo>
                  <a:cubicBezTo>
                    <a:pt x="5415" y="10038"/>
                    <a:pt x="5450" y="10014"/>
                    <a:pt x="5473" y="9979"/>
                  </a:cubicBezTo>
                  <a:cubicBezTo>
                    <a:pt x="5767" y="9650"/>
                    <a:pt x="6072" y="9333"/>
                    <a:pt x="6354" y="9004"/>
                  </a:cubicBezTo>
                  <a:cubicBezTo>
                    <a:pt x="6671" y="8664"/>
                    <a:pt x="6977" y="8311"/>
                    <a:pt x="7282" y="7959"/>
                  </a:cubicBezTo>
                  <a:cubicBezTo>
                    <a:pt x="7857" y="7289"/>
                    <a:pt x="8433" y="6620"/>
                    <a:pt x="9008" y="5950"/>
                  </a:cubicBezTo>
                  <a:cubicBezTo>
                    <a:pt x="9220" y="5716"/>
                    <a:pt x="9384" y="5457"/>
                    <a:pt x="9525" y="5187"/>
                  </a:cubicBezTo>
                  <a:cubicBezTo>
                    <a:pt x="9831" y="4576"/>
                    <a:pt x="9971" y="3930"/>
                    <a:pt x="9913" y="3249"/>
                  </a:cubicBezTo>
                  <a:cubicBezTo>
                    <a:pt x="9744" y="1237"/>
                    <a:pt x="8167" y="0"/>
                    <a:pt x="64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1349275" y="3660225"/>
              <a:ext cx="68850" cy="75775"/>
            </a:xfrm>
            <a:custGeom>
              <a:avLst/>
              <a:gdLst/>
              <a:ahLst/>
              <a:cxnLst/>
              <a:rect l="l" t="t" r="r" b="b"/>
              <a:pathLst>
                <a:path w="2754" h="3031" extrusionOk="0">
                  <a:moveTo>
                    <a:pt x="2196" y="1"/>
                  </a:moveTo>
                  <a:cubicBezTo>
                    <a:pt x="2149" y="1"/>
                    <a:pt x="2101" y="6"/>
                    <a:pt x="2052" y="19"/>
                  </a:cubicBezTo>
                  <a:cubicBezTo>
                    <a:pt x="1946" y="42"/>
                    <a:pt x="1840" y="89"/>
                    <a:pt x="1758" y="148"/>
                  </a:cubicBezTo>
                  <a:cubicBezTo>
                    <a:pt x="1652" y="218"/>
                    <a:pt x="1546" y="301"/>
                    <a:pt x="1453" y="383"/>
                  </a:cubicBezTo>
                  <a:cubicBezTo>
                    <a:pt x="1218" y="606"/>
                    <a:pt x="971" y="841"/>
                    <a:pt x="736" y="1064"/>
                  </a:cubicBezTo>
                  <a:cubicBezTo>
                    <a:pt x="736" y="1076"/>
                    <a:pt x="736" y="1076"/>
                    <a:pt x="736" y="1076"/>
                  </a:cubicBezTo>
                  <a:cubicBezTo>
                    <a:pt x="630" y="1205"/>
                    <a:pt x="513" y="1334"/>
                    <a:pt x="395" y="1463"/>
                  </a:cubicBezTo>
                  <a:cubicBezTo>
                    <a:pt x="337" y="1522"/>
                    <a:pt x="290" y="1604"/>
                    <a:pt x="243" y="1675"/>
                  </a:cubicBezTo>
                  <a:cubicBezTo>
                    <a:pt x="114" y="1851"/>
                    <a:pt x="31" y="2051"/>
                    <a:pt x="20" y="2274"/>
                  </a:cubicBezTo>
                  <a:cubicBezTo>
                    <a:pt x="0" y="2705"/>
                    <a:pt x="324" y="3030"/>
                    <a:pt x="719" y="3030"/>
                  </a:cubicBezTo>
                  <a:cubicBezTo>
                    <a:pt x="797" y="3030"/>
                    <a:pt x="878" y="3017"/>
                    <a:pt x="959" y="2990"/>
                  </a:cubicBezTo>
                  <a:cubicBezTo>
                    <a:pt x="1112" y="2943"/>
                    <a:pt x="1241" y="2873"/>
                    <a:pt x="1347" y="2755"/>
                  </a:cubicBezTo>
                  <a:cubicBezTo>
                    <a:pt x="1441" y="2673"/>
                    <a:pt x="1523" y="2579"/>
                    <a:pt x="1605" y="2473"/>
                  </a:cubicBezTo>
                  <a:cubicBezTo>
                    <a:pt x="1793" y="2227"/>
                    <a:pt x="1981" y="1968"/>
                    <a:pt x="2157" y="1710"/>
                  </a:cubicBezTo>
                  <a:cubicBezTo>
                    <a:pt x="2310" y="1487"/>
                    <a:pt x="2451" y="1264"/>
                    <a:pt x="2592" y="1029"/>
                  </a:cubicBezTo>
                  <a:cubicBezTo>
                    <a:pt x="2674" y="900"/>
                    <a:pt x="2721" y="759"/>
                    <a:pt x="2733" y="606"/>
                  </a:cubicBezTo>
                  <a:cubicBezTo>
                    <a:pt x="2753" y="259"/>
                    <a:pt x="2507" y="1"/>
                    <a:pt x="219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62"/>
          <p:cNvGrpSpPr/>
          <p:nvPr/>
        </p:nvGrpSpPr>
        <p:grpSpPr>
          <a:xfrm>
            <a:off x="1101427" y="1654521"/>
            <a:ext cx="924063" cy="563577"/>
            <a:chOff x="910500" y="3033500"/>
            <a:chExt cx="502700" cy="306575"/>
          </a:xfrm>
        </p:grpSpPr>
        <p:sp>
          <p:nvSpPr>
            <p:cNvPr id="2128" name="Google Shape;2128;p62"/>
            <p:cNvSpPr/>
            <p:nvPr/>
          </p:nvSpPr>
          <p:spPr>
            <a:xfrm>
              <a:off x="922250" y="3043800"/>
              <a:ext cx="480075" cy="286000"/>
            </a:xfrm>
            <a:custGeom>
              <a:avLst/>
              <a:gdLst/>
              <a:ahLst/>
              <a:cxnLst/>
              <a:rect l="l" t="t" r="r" b="b"/>
              <a:pathLst>
                <a:path w="19203" h="11440" extrusionOk="0">
                  <a:moveTo>
                    <a:pt x="4546" y="0"/>
                  </a:moveTo>
                  <a:cubicBezTo>
                    <a:pt x="3876" y="0"/>
                    <a:pt x="3254" y="153"/>
                    <a:pt x="2690" y="458"/>
                  </a:cubicBezTo>
                  <a:cubicBezTo>
                    <a:pt x="740" y="1492"/>
                    <a:pt x="0" y="3747"/>
                    <a:pt x="987" y="5696"/>
                  </a:cubicBezTo>
                  <a:cubicBezTo>
                    <a:pt x="1480" y="6671"/>
                    <a:pt x="2279" y="7376"/>
                    <a:pt x="3371" y="7763"/>
                  </a:cubicBezTo>
                  <a:cubicBezTo>
                    <a:pt x="3512" y="7822"/>
                    <a:pt x="3665" y="7869"/>
                    <a:pt x="3806" y="7916"/>
                  </a:cubicBezTo>
                  <a:cubicBezTo>
                    <a:pt x="3900" y="7940"/>
                    <a:pt x="3994" y="7975"/>
                    <a:pt x="4076" y="8010"/>
                  </a:cubicBezTo>
                  <a:lnTo>
                    <a:pt x="8597" y="9560"/>
                  </a:lnTo>
                  <a:lnTo>
                    <a:pt x="8609" y="9560"/>
                  </a:lnTo>
                  <a:cubicBezTo>
                    <a:pt x="8809" y="9619"/>
                    <a:pt x="9608" y="9889"/>
                    <a:pt x="10265" y="10101"/>
                  </a:cubicBezTo>
                  <a:cubicBezTo>
                    <a:pt x="10817" y="10277"/>
                    <a:pt x="11369" y="10453"/>
                    <a:pt x="11698" y="10570"/>
                  </a:cubicBezTo>
                  <a:cubicBezTo>
                    <a:pt x="11898" y="10629"/>
                    <a:pt x="12097" y="10700"/>
                    <a:pt x="12309" y="10758"/>
                  </a:cubicBezTo>
                  <a:cubicBezTo>
                    <a:pt x="12814" y="10934"/>
                    <a:pt x="13342" y="11099"/>
                    <a:pt x="13871" y="11263"/>
                  </a:cubicBezTo>
                  <a:cubicBezTo>
                    <a:pt x="14258" y="11381"/>
                    <a:pt x="14658" y="11439"/>
                    <a:pt x="15057" y="11439"/>
                  </a:cubicBezTo>
                  <a:cubicBezTo>
                    <a:pt x="15445" y="11439"/>
                    <a:pt x="15832" y="11381"/>
                    <a:pt x="16220" y="11275"/>
                  </a:cubicBezTo>
                  <a:cubicBezTo>
                    <a:pt x="17371" y="10946"/>
                    <a:pt x="18792" y="9901"/>
                    <a:pt x="19015" y="8022"/>
                  </a:cubicBezTo>
                  <a:cubicBezTo>
                    <a:pt x="19203" y="6483"/>
                    <a:pt x="18451" y="4945"/>
                    <a:pt x="17101" y="4099"/>
                  </a:cubicBezTo>
                  <a:cubicBezTo>
                    <a:pt x="16713" y="3852"/>
                    <a:pt x="16302" y="3700"/>
                    <a:pt x="15938" y="3570"/>
                  </a:cubicBezTo>
                  <a:cubicBezTo>
                    <a:pt x="14364" y="3042"/>
                    <a:pt x="6683" y="458"/>
                    <a:pt x="5849" y="200"/>
                  </a:cubicBezTo>
                  <a:cubicBezTo>
                    <a:pt x="5532" y="94"/>
                    <a:pt x="5203" y="35"/>
                    <a:pt x="4851" y="12"/>
                  </a:cubicBezTo>
                  <a:cubicBezTo>
                    <a:pt x="4745" y="0"/>
                    <a:pt x="4639" y="0"/>
                    <a:pt x="45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910500" y="3033500"/>
              <a:ext cx="502700" cy="306575"/>
            </a:xfrm>
            <a:custGeom>
              <a:avLst/>
              <a:gdLst/>
              <a:ahLst/>
              <a:cxnLst/>
              <a:rect l="l" t="t" r="r" b="b"/>
              <a:pathLst>
                <a:path w="20108" h="12263" extrusionOk="0">
                  <a:moveTo>
                    <a:pt x="5016" y="835"/>
                  </a:moveTo>
                  <a:cubicBezTo>
                    <a:pt x="5109" y="835"/>
                    <a:pt x="5192" y="835"/>
                    <a:pt x="5286" y="847"/>
                  </a:cubicBezTo>
                  <a:cubicBezTo>
                    <a:pt x="5603" y="858"/>
                    <a:pt x="5896" y="917"/>
                    <a:pt x="6190" y="1011"/>
                  </a:cubicBezTo>
                  <a:cubicBezTo>
                    <a:pt x="7036" y="1269"/>
                    <a:pt x="14717" y="3853"/>
                    <a:pt x="16279" y="4382"/>
                  </a:cubicBezTo>
                  <a:cubicBezTo>
                    <a:pt x="16655" y="4511"/>
                    <a:pt x="17019" y="4652"/>
                    <a:pt x="17348" y="4863"/>
                  </a:cubicBezTo>
                  <a:cubicBezTo>
                    <a:pt x="18557" y="5615"/>
                    <a:pt x="19227" y="7024"/>
                    <a:pt x="19074" y="8387"/>
                  </a:cubicBezTo>
                  <a:cubicBezTo>
                    <a:pt x="18886" y="9914"/>
                    <a:pt x="17759" y="10947"/>
                    <a:pt x="16584" y="11276"/>
                  </a:cubicBezTo>
                  <a:cubicBezTo>
                    <a:pt x="16232" y="11382"/>
                    <a:pt x="15879" y="11429"/>
                    <a:pt x="15527" y="11429"/>
                  </a:cubicBezTo>
                  <a:cubicBezTo>
                    <a:pt x="15163" y="11429"/>
                    <a:pt x="14811" y="11370"/>
                    <a:pt x="14458" y="11276"/>
                  </a:cubicBezTo>
                  <a:cubicBezTo>
                    <a:pt x="13730" y="11053"/>
                    <a:pt x="13014" y="10806"/>
                    <a:pt x="12297" y="10583"/>
                  </a:cubicBezTo>
                  <a:cubicBezTo>
                    <a:pt x="11440" y="10301"/>
                    <a:pt x="9161" y="9549"/>
                    <a:pt x="9138" y="9549"/>
                  </a:cubicBezTo>
                  <a:cubicBezTo>
                    <a:pt x="9056" y="9526"/>
                    <a:pt x="6108" y="8516"/>
                    <a:pt x="4687" y="8023"/>
                  </a:cubicBezTo>
                  <a:cubicBezTo>
                    <a:pt x="4452" y="7940"/>
                    <a:pt x="4217" y="7870"/>
                    <a:pt x="3982" y="7788"/>
                  </a:cubicBezTo>
                  <a:cubicBezTo>
                    <a:pt x="3031" y="7435"/>
                    <a:pt x="2291" y="6836"/>
                    <a:pt x="1833" y="5920"/>
                  </a:cubicBezTo>
                  <a:cubicBezTo>
                    <a:pt x="1011" y="4300"/>
                    <a:pt x="1492" y="2221"/>
                    <a:pt x="3360" y="1234"/>
                  </a:cubicBezTo>
                  <a:cubicBezTo>
                    <a:pt x="3876" y="964"/>
                    <a:pt x="4428" y="835"/>
                    <a:pt x="5016" y="835"/>
                  </a:cubicBezTo>
                  <a:close/>
                  <a:moveTo>
                    <a:pt x="5016" y="1"/>
                  </a:moveTo>
                  <a:cubicBezTo>
                    <a:pt x="4287" y="1"/>
                    <a:pt x="3594" y="165"/>
                    <a:pt x="2960" y="494"/>
                  </a:cubicBezTo>
                  <a:cubicBezTo>
                    <a:pt x="811" y="1645"/>
                    <a:pt x="1" y="4135"/>
                    <a:pt x="1081" y="6296"/>
                  </a:cubicBezTo>
                  <a:cubicBezTo>
                    <a:pt x="1621" y="7377"/>
                    <a:pt x="2502" y="8140"/>
                    <a:pt x="3700" y="8575"/>
                  </a:cubicBezTo>
                  <a:cubicBezTo>
                    <a:pt x="3841" y="8622"/>
                    <a:pt x="3994" y="8669"/>
                    <a:pt x="4135" y="8727"/>
                  </a:cubicBezTo>
                  <a:cubicBezTo>
                    <a:pt x="4229" y="8751"/>
                    <a:pt x="4323" y="8786"/>
                    <a:pt x="4417" y="8810"/>
                  </a:cubicBezTo>
                  <a:lnTo>
                    <a:pt x="5403" y="9150"/>
                  </a:lnTo>
                  <a:cubicBezTo>
                    <a:pt x="7329" y="9820"/>
                    <a:pt x="8809" y="10325"/>
                    <a:pt x="8868" y="10348"/>
                  </a:cubicBezTo>
                  <a:lnTo>
                    <a:pt x="9150" y="10442"/>
                  </a:lnTo>
                  <a:lnTo>
                    <a:pt x="9161" y="10442"/>
                  </a:lnTo>
                  <a:cubicBezTo>
                    <a:pt x="9490" y="10548"/>
                    <a:pt x="10089" y="10736"/>
                    <a:pt x="10594" y="10900"/>
                  </a:cubicBezTo>
                  <a:cubicBezTo>
                    <a:pt x="11146" y="11088"/>
                    <a:pt x="11698" y="11264"/>
                    <a:pt x="12039" y="11382"/>
                  </a:cubicBezTo>
                  <a:cubicBezTo>
                    <a:pt x="12239" y="11440"/>
                    <a:pt x="12438" y="11511"/>
                    <a:pt x="12638" y="11570"/>
                  </a:cubicBezTo>
                  <a:cubicBezTo>
                    <a:pt x="13155" y="11746"/>
                    <a:pt x="13683" y="11910"/>
                    <a:pt x="14223" y="12075"/>
                  </a:cubicBezTo>
                  <a:cubicBezTo>
                    <a:pt x="14646" y="12204"/>
                    <a:pt x="15081" y="12263"/>
                    <a:pt x="15527" y="12263"/>
                  </a:cubicBezTo>
                  <a:cubicBezTo>
                    <a:pt x="15950" y="12263"/>
                    <a:pt x="16384" y="12204"/>
                    <a:pt x="16807" y="12086"/>
                  </a:cubicBezTo>
                  <a:cubicBezTo>
                    <a:pt x="18487" y="11617"/>
                    <a:pt x="19696" y="10207"/>
                    <a:pt x="19896" y="8492"/>
                  </a:cubicBezTo>
                  <a:cubicBezTo>
                    <a:pt x="20108" y="6789"/>
                    <a:pt x="19274" y="5086"/>
                    <a:pt x="17794" y="4147"/>
                  </a:cubicBezTo>
                  <a:cubicBezTo>
                    <a:pt x="17371" y="3888"/>
                    <a:pt x="16925" y="3724"/>
                    <a:pt x="16549" y="3595"/>
                  </a:cubicBezTo>
                  <a:cubicBezTo>
                    <a:pt x="14963" y="3055"/>
                    <a:pt x="7294" y="483"/>
                    <a:pt x="6448" y="212"/>
                  </a:cubicBezTo>
                  <a:cubicBezTo>
                    <a:pt x="6096" y="95"/>
                    <a:pt x="5744" y="36"/>
                    <a:pt x="5344" y="13"/>
                  </a:cubicBezTo>
                  <a:cubicBezTo>
                    <a:pt x="5239" y="1"/>
                    <a:pt x="5121" y="1"/>
                    <a:pt x="501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1139525" y="3101925"/>
              <a:ext cx="251650" cy="217225"/>
            </a:xfrm>
            <a:custGeom>
              <a:avLst/>
              <a:gdLst/>
              <a:ahLst/>
              <a:cxnLst/>
              <a:rect l="l" t="t" r="r" b="b"/>
              <a:pathLst>
                <a:path w="10066" h="8689" extrusionOk="0">
                  <a:moveTo>
                    <a:pt x="2291" y="1"/>
                  </a:moveTo>
                  <a:cubicBezTo>
                    <a:pt x="1527" y="2279"/>
                    <a:pt x="776" y="4534"/>
                    <a:pt x="0" y="6824"/>
                  </a:cubicBezTo>
                  <a:cubicBezTo>
                    <a:pt x="200" y="6883"/>
                    <a:pt x="376" y="6953"/>
                    <a:pt x="564" y="7012"/>
                  </a:cubicBezTo>
                  <a:cubicBezTo>
                    <a:pt x="1422" y="7282"/>
                    <a:pt x="2279" y="7564"/>
                    <a:pt x="3136" y="7846"/>
                  </a:cubicBezTo>
                  <a:cubicBezTo>
                    <a:pt x="3853" y="8069"/>
                    <a:pt x="4569" y="8316"/>
                    <a:pt x="5297" y="8539"/>
                  </a:cubicBezTo>
                  <a:cubicBezTo>
                    <a:pt x="5650" y="8639"/>
                    <a:pt x="6002" y="8689"/>
                    <a:pt x="6356" y="8689"/>
                  </a:cubicBezTo>
                  <a:cubicBezTo>
                    <a:pt x="6710" y="8689"/>
                    <a:pt x="7065" y="8639"/>
                    <a:pt x="7423" y="8539"/>
                  </a:cubicBezTo>
                  <a:cubicBezTo>
                    <a:pt x="8598" y="8210"/>
                    <a:pt x="9725" y="7177"/>
                    <a:pt x="9913" y="5650"/>
                  </a:cubicBezTo>
                  <a:cubicBezTo>
                    <a:pt x="10066" y="4287"/>
                    <a:pt x="9396" y="2878"/>
                    <a:pt x="8187" y="2126"/>
                  </a:cubicBezTo>
                  <a:cubicBezTo>
                    <a:pt x="7858" y="1915"/>
                    <a:pt x="7494" y="1774"/>
                    <a:pt x="7118" y="1645"/>
                  </a:cubicBezTo>
                  <a:cubicBezTo>
                    <a:pt x="5556" y="1116"/>
                    <a:pt x="3994" y="588"/>
                    <a:pt x="2432" y="59"/>
                  </a:cubicBezTo>
                  <a:cubicBezTo>
                    <a:pt x="2385" y="36"/>
                    <a:pt x="2349" y="24"/>
                    <a:pt x="2291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935750" y="3054400"/>
              <a:ext cx="260475" cy="217850"/>
            </a:xfrm>
            <a:custGeom>
              <a:avLst/>
              <a:gdLst/>
              <a:ahLst/>
              <a:cxnLst/>
              <a:rect l="l" t="t" r="r" b="b"/>
              <a:pathLst>
                <a:path w="10419" h="8714" extrusionOk="0">
                  <a:moveTo>
                    <a:pt x="3990" y="1"/>
                  </a:moveTo>
                  <a:cubicBezTo>
                    <a:pt x="3414" y="1"/>
                    <a:pt x="2864" y="126"/>
                    <a:pt x="2350" y="398"/>
                  </a:cubicBezTo>
                  <a:cubicBezTo>
                    <a:pt x="482" y="1385"/>
                    <a:pt x="1" y="3464"/>
                    <a:pt x="823" y="5084"/>
                  </a:cubicBezTo>
                  <a:cubicBezTo>
                    <a:pt x="1281" y="6000"/>
                    <a:pt x="2021" y="6599"/>
                    <a:pt x="2972" y="6952"/>
                  </a:cubicBezTo>
                  <a:cubicBezTo>
                    <a:pt x="3207" y="7034"/>
                    <a:pt x="3442" y="7104"/>
                    <a:pt x="3677" y="7187"/>
                  </a:cubicBezTo>
                  <a:cubicBezTo>
                    <a:pt x="5098" y="7680"/>
                    <a:pt x="6519" y="8161"/>
                    <a:pt x="7940" y="8655"/>
                  </a:cubicBezTo>
                  <a:cubicBezTo>
                    <a:pt x="7999" y="8666"/>
                    <a:pt x="8046" y="8690"/>
                    <a:pt x="8128" y="8713"/>
                  </a:cubicBezTo>
                  <a:cubicBezTo>
                    <a:pt x="8903" y="6435"/>
                    <a:pt x="9655" y="4168"/>
                    <a:pt x="10418" y="1902"/>
                  </a:cubicBezTo>
                  <a:cubicBezTo>
                    <a:pt x="10359" y="1878"/>
                    <a:pt x="10324" y="1855"/>
                    <a:pt x="10277" y="1843"/>
                  </a:cubicBezTo>
                  <a:cubicBezTo>
                    <a:pt x="9866" y="1702"/>
                    <a:pt x="9455" y="1549"/>
                    <a:pt x="9044" y="1408"/>
                  </a:cubicBezTo>
                  <a:cubicBezTo>
                    <a:pt x="8598" y="1267"/>
                    <a:pt x="8151" y="1115"/>
                    <a:pt x="7705" y="974"/>
                  </a:cubicBezTo>
                  <a:cubicBezTo>
                    <a:pt x="6871" y="704"/>
                    <a:pt x="6026" y="433"/>
                    <a:pt x="5180" y="175"/>
                  </a:cubicBezTo>
                  <a:cubicBezTo>
                    <a:pt x="4886" y="81"/>
                    <a:pt x="4593" y="22"/>
                    <a:pt x="4276" y="11"/>
                  </a:cubicBezTo>
                  <a:cubicBezTo>
                    <a:pt x="4180" y="4"/>
                    <a:pt x="4085" y="1"/>
                    <a:pt x="3990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1209700" y="3144925"/>
              <a:ext cx="93100" cy="48850"/>
            </a:xfrm>
            <a:custGeom>
              <a:avLst/>
              <a:gdLst/>
              <a:ahLst/>
              <a:cxnLst/>
              <a:rect l="l" t="t" r="r" b="b"/>
              <a:pathLst>
                <a:path w="3724" h="1954" extrusionOk="0">
                  <a:moveTo>
                    <a:pt x="799" y="1"/>
                  </a:moveTo>
                  <a:cubicBezTo>
                    <a:pt x="694" y="1"/>
                    <a:pt x="591" y="13"/>
                    <a:pt x="494" y="54"/>
                  </a:cubicBezTo>
                  <a:cubicBezTo>
                    <a:pt x="130" y="183"/>
                    <a:pt x="0" y="594"/>
                    <a:pt x="224" y="911"/>
                  </a:cubicBezTo>
                  <a:cubicBezTo>
                    <a:pt x="294" y="994"/>
                    <a:pt x="376" y="1064"/>
                    <a:pt x="458" y="1123"/>
                  </a:cubicBezTo>
                  <a:cubicBezTo>
                    <a:pt x="564" y="1193"/>
                    <a:pt x="682" y="1264"/>
                    <a:pt x="799" y="1311"/>
                  </a:cubicBezTo>
                  <a:cubicBezTo>
                    <a:pt x="1093" y="1440"/>
                    <a:pt x="1398" y="1569"/>
                    <a:pt x="1703" y="1710"/>
                  </a:cubicBezTo>
                  <a:cubicBezTo>
                    <a:pt x="1703" y="1698"/>
                    <a:pt x="1715" y="1698"/>
                    <a:pt x="1715" y="1698"/>
                  </a:cubicBezTo>
                  <a:cubicBezTo>
                    <a:pt x="1868" y="1745"/>
                    <a:pt x="2032" y="1804"/>
                    <a:pt x="2197" y="1863"/>
                  </a:cubicBezTo>
                  <a:cubicBezTo>
                    <a:pt x="2279" y="1886"/>
                    <a:pt x="2373" y="1910"/>
                    <a:pt x="2455" y="1921"/>
                  </a:cubicBezTo>
                  <a:cubicBezTo>
                    <a:pt x="2551" y="1942"/>
                    <a:pt x="2645" y="1953"/>
                    <a:pt x="2738" y="1953"/>
                  </a:cubicBezTo>
                  <a:cubicBezTo>
                    <a:pt x="2860" y="1953"/>
                    <a:pt x="2981" y="1933"/>
                    <a:pt x="3101" y="1886"/>
                  </a:cubicBezTo>
                  <a:cubicBezTo>
                    <a:pt x="3583" y="1698"/>
                    <a:pt x="3724" y="1134"/>
                    <a:pt x="3383" y="735"/>
                  </a:cubicBezTo>
                  <a:cubicBezTo>
                    <a:pt x="3289" y="618"/>
                    <a:pt x="3160" y="524"/>
                    <a:pt x="3019" y="477"/>
                  </a:cubicBezTo>
                  <a:cubicBezTo>
                    <a:pt x="2901" y="430"/>
                    <a:pt x="2784" y="383"/>
                    <a:pt x="2666" y="348"/>
                  </a:cubicBezTo>
                  <a:cubicBezTo>
                    <a:pt x="2361" y="277"/>
                    <a:pt x="2056" y="207"/>
                    <a:pt x="1739" y="148"/>
                  </a:cubicBezTo>
                  <a:cubicBezTo>
                    <a:pt x="1480" y="89"/>
                    <a:pt x="1210" y="54"/>
                    <a:pt x="940" y="7"/>
                  </a:cubicBezTo>
                  <a:cubicBezTo>
                    <a:pt x="893" y="3"/>
                    <a:pt x="846" y="1"/>
                    <a:pt x="79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3" name="Google Shape;2133;p62"/>
          <p:cNvGrpSpPr/>
          <p:nvPr/>
        </p:nvGrpSpPr>
        <p:grpSpPr>
          <a:xfrm rot="2699868">
            <a:off x="1505586" y="2674896"/>
            <a:ext cx="1404373" cy="1805016"/>
            <a:chOff x="243100" y="3075800"/>
            <a:chExt cx="764025" cy="981875"/>
          </a:xfrm>
        </p:grpSpPr>
        <p:sp>
          <p:nvSpPr>
            <p:cNvPr id="2134" name="Google Shape;2134;p62"/>
            <p:cNvSpPr/>
            <p:nvPr/>
          </p:nvSpPr>
          <p:spPr>
            <a:xfrm>
              <a:off x="253675" y="3086075"/>
              <a:ext cx="742875" cy="961025"/>
            </a:xfrm>
            <a:custGeom>
              <a:avLst/>
              <a:gdLst/>
              <a:ahLst/>
              <a:cxnLst/>
              <a:rect l="l" t="t" r="r" b="b"/>
              <a:pathLst>
                <a:path w="29715" h="38441" extrusionOk="0">
                  <a:moveTo>
                    <a:pt x="11088" y="0"/>
                  </a:moveTo>
                  <a:cubicBezTo>
                    <a:pt x="11052" y="0"/>
                    <a:pt x="11017" y="12"/>
                    <a:pt x="10982" y="12"/>
                  </a:cubicBezTo>
                  <a:cubicBezTo>
                    <a:pt x="10806" y="24"/>
                    <a:pt x="10653" y="83"/>
                    <a:pt x="10547" y="118"/>
                  </a:cubicBezTo>
                  <a:cubicBezTo>
                    <a:pt x="10289" y="212"/>
                    <a:pt x="10042" y="317"/>
                    <a:pt x="9784" y="423"/>
                  </a:cubicBezTo>
                  <a:cubicBezTo>
                    <a:pt x="7435" y="1398"/>
                    <a:pt x="5086" y="2373"/>
                    <a:pt x="2737" y="3348"/>
                  </a:cubicBezTo>
                  <a:cubicBezTo>
                    <a:pt x="2526" y="3442"/>
                    <a:pt x="2314" y="3535"/>
                    <a:pt x="2115" y="3629"/>
                  </a:cubicBezTo>
                  <a:lnTo>
                    <a:pt x="1762" y="3782"/>
                  </a:lnTo>
                  <a:cubicBezTo>
                    <a:pt x="1245" y="4005"/>
                    <a:pt x="1011" y="4499"/>
                    <a:pt x="1163" y="4992"/>
                  </a:cubicBezTo>
                  <a:cubicBezTo>
                    <a:pt x="1304" y="5426"/>
                    <a:pt x="1727" y="5743"/>
                    <a:pt x="2185" y="5743"/>
                  </a:cubicBezTo>
                  <a:cubicBezTo>
                    <a:pt x="2255" y="5743"/>
                    <a:pt x="2326" y="5732"/>
                    <a:pt x="2396" y="5720"/>
                  </a:cubicBezTo>
                  <a:cubicBezTo>
                    <a:pt x="2526" y="5697"/>
                    <a:pt x="2631" y="5650"/>
                    <a:pt x="2725" y="5614"/>
                  </a:cubicBezTo>
                  <a:cubicBezTo>
                    <a:pt x="2725" y="5614"/>
                    <a:pt x="2866" y="5556"/>
                    <a:pt x="2913" y="5544"/>
                  </a:cubicBezTo>
                  <a:cubicBezTo>
                    <a:pt x="3653" y="7399"/>
                    <a:pt x="4405" y="9267"/>
                    <a:pt x="5145" y="11134"/>
                  </a:cubicBezTo>
                  <a:cubicBezTo>
                    <a:pt x="5297" y="11498"/>
                    <a:pt x="5438" y="11863"/>
                    <a:pt x="5579" y="12215"/>
                  </a:cubicBezTo>
                  <a:lnTo>
                    <a:pt x="5650" y="12391"/>
                  </a:lnTo>
                  <a:cubicBezTo>
                    <a:pt x="2925" y="14646"/>
                    <a:pt x="1210" y="17512"/>
                    <a:pt x="517" y="20941"/>
                  </a:cubicBezTo>
                  <a:cubicBezTo>
                    <a:pt x="0" y="23560"/>
                    <a:pt x="200" y="26191"/>
                    <a:pt x="1116" y="28740"/>
                  </a:cubicBezTo>
                  <a:cubicBezTo>
                    <a:pt x="2208" y="31758"/>
                    <a:pt x="4146" y="34201"/>
                    <a:pt x="6871" y="36010"/>
                  </a:cubicBezTo>
                  <a:cubicBezTo>
                    <a:pt x="9326" y="37619"/>
                    <a:pt x="11992" y="38441"/>
                    <a:pt x="14811" y="38441"/>
                  </a:cubicBezTo>
                  <a:cubicBezTo>
                    <a:pt x="14952" y="38441"/>
                    <a:pt x="15104" y="38441"/>
                    <a:pt x="15257" y="38429"/>
                  </a:cubicBezTo>
                  <a:cubicBezTo>
                    <a:pt x="19356" y="38312"/>
                    <a:pt x="22868" y="36703"/>
                    <a:pt x="25698" y="33673"/>
                  </a:cubicBezTo>
                  <a:cubicBezTo>
                    <a:pt x="27448" y="31793"/>
                    <a:pt x="28634" y="29562"/>
                    <a:pt x="29221" y="27048"/>
                  </a:cubicBezTo>
                  <a:cubicBezTo>
                    <a:pt x="29703" y="25017"/>
                    <a:pt x="29715" y="22914"/>
                    <a:pt x="29257" y="20777"/>
                  </a:cubicBezTo>
                  <a:cubicBezTo>
                    <a:pt x="28364" y="16584"/>
                    <a:pt x="25698" y="13013"/>
                    <a:pt x="21951" y="10970"/>
                  </a:cubicBezTo>
                  <a:cubicBezTo>
                    <a:pt x="19755" y="9760"/>
                    <a:pt x="17359" y="9149"/>
                    <a:pt x="14822" y="9149"/>
                  </a:cubicBezTo>
                  <a:cubicBezTo>
                    <a:pt x="14505" y="9149"/>
                    <a:pt x="14200" y="9161"/>
                    <a:pt x="13883" y="9185"/>
                  </a:cubicBezTo>
                  <a:lnTo>
                    <a:pt x="11041" y="2138"/>
                  </a:lnTo>
                  <a:cubicBezTo>
                    <a:pt x="11170" y="2079"/>
                    <a:pt x="11299" y="2032"/>
                    <a:pt x="11416" y="1973"/>
                  </a:cubicBezTo>
                  <a:cubicBezTo>
                    <a:pt x="11863" y="1762"/>
                    <a:pt x="12098" y="1386"/>
                    <a:pt x="12051" y="916"/>
                  </a:cubicBezTo>
                  <a:cubicBezTo>
                    <a:pt x="12004" y="376"/>
                    <a:pt x="11604" y="0"/>
                    <a:pt x="11088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243100" y="3075800"/>
              <a:ext cx="764025" cy="981875"/>
            </a:xfrm>
            <a:custGeom>
              <a:avLst/>
              <a:gdLst/>
              <a:ahLst/>
              <a:cxnLst/>
              <a:rect l="l" t="t" r="r" b="b"/>
              <a:pathLst>
                <a:path w="30561" h="39275" extrusionOk="0">
                  <a:moveTo>
                    <a:pt x="11511" y="834"/>
                  </a:moveTo>
                  <a:cubicBezTo>
                    <a:pt x="11816" y="834"/>
                    <a:pt x="12027" y="1046"/>
                    <a:pt x="12063" y="1363"/>
                  </a:cubicBezTo>
                  <a:cubicBezTo>
                    <a:pt x="12086" y="1656"/>
                    <a:pt x="11957" y="1868"/>
                    <a:pt x="11663" y="2009"/>
                  </a:cubicBezTo>
                  <a:cubicBezTo>
                    <a:pt x="11464" y="2091"/>
                    <a:pt x="11276" y="2173"/>
                    <a:pt x="11076" y="2255"/>
                  </a:cubicBezTo>
                  <a:cubicBezTo>
                    <a:pt x="11029" y="2279"/>
                    <a:pt x="10982" y="2302"/>
                    <a:pt x="10923" y="2326"/>
                  </a:cubicBezTo>
                  <a:cubicBezTo>
                    <a:pt x="11957" y="4898"/>
                    <a:pt x="12990" y="7446"/>
                    <a:pt x="14024" y="10007"/>
                  </a:cubicBezTo>
                  <a:cubicBezTo>
                    <a:pt x="14047" y="10019"/>
                    <a:pt x="14071" y="10019"/>
                    <a:pt x="14083" y="10019"/>
                  </a:cubicBezTo>
                  <a:lnTo>
                    <a:pt x="14259" y="10019"/>
                  </a:lnTo>
                  <a:cubicBezTo>
                    <a:pt x="14588" y="9995"/>
                    <a:pt x="14917" y="9983"/>
                    <a:pt x="15245" y="9983"/>
                  </a:cubicBezTo>
                  <a:cubicBezTo>
                    <a:pt x="17688" y="9983"/>
                    <a:pt x="20002" y="10559"/>
                    <a:pt x="22175" y="11745"/>
                  </a:cubicBezTo>
                  <a:cubicBezTo>
                    <a:pt x="25804" y="13718"/>
                    <a:pt x="28411" y="17230"/>
                    <a:pt x="29269" y="21270"/>
                  </a:cubicBezTo>
                  <a:cubicBezTo>
                    <a:pt x="29703" y="23302"/>
                    <a:pt x="29727" y="25334"/>
                    <a:pt x="29245" y="27354"/>
                  </a:cubicBezTo>
                  <a:cubicBezTo>
                    <a:pt x="28670" y="29808"/>
                    <a:pt x="27519" y="31958"/>
                    <a:pt x="25804" y="33802"/>
                  </a:cubicBezTo>
                  <a:cubicBezTo>
                    <a:pt x="23067" y="36738"/>
                    <a:pt x="19685" y="38300"/>
                    <a:pt x="15668" y="38429"/>
                  </a:cubicBezTo>
                  <a:lnTo>
                    <a:pt x="15234" y="38429"/>
                  </a:lnTo>
                  <a:cubicBezTo>
                    <a:pt x="12438" y="38429"/>
                    <a:pt x="9878" y="37607"/>
                    <a:pt x="7529" y="36068"/>
                  </a:cubicBezTo>
                  <a:cubicBezTo>
                    <a:pt x="4898" y="34330"/>
                    <a:pt x="3007" y="31981"/>
                    <a:pt x="1939" y="29010"/>
                  </a:cubicBezTo>
                  <a:cubicBezTo>
                    <a:pt x="1046" y="26543"/>
                    <a:pt x="846" y="24007"/>
                    <a:pt x="1351" y="21434"/>
                  </a:cubicBezTo>
                  <a:cubicBezTo>
                    <a:pt x="2033" y="18052"/>
                    <a:pt x="3724" y="15280"/>
                    <a:pt x="6378" y="13096"/>
                  </a:cubicBezTo>
                  <a:cubicBezTo>
                    <a:pt x="6437" y="13037"/>
                    <a:pt x="6496" y="12990"/>
                    <a:pt x="6566" y="12931"/>
                  </a:cubicBezTo>
                  <a:cubicBezTo>
                    <a:pt x="6542" y="12872"/>
                    <a:pt x="6519" y="12814"/>
                    <a:pt x="6507" y="12767"/>
                  </a:cubicBezTo>
                  <a:cubicBezTo>
                    <a:pt x="6319" y="12309"/>
                    <a:pt x="6143" y="11851"/>
                    <a:pt x="5955" y="11393"/>
                  </a:cubicBezTo>
                  <a:cubicBezTo>
                    <a:pt x="5192" y="9455"/>
                    <a:pt x="4417" y="7529"/>
                    <a:pt x="3642" y="5602"/>
                  </a:cubicBezTo>
                  <a:cubicBezTo>
                    <a:pt x="3618" y="5544"/>
                    <a:pt x="3583" y="5473"/>
                    <a:pt x="3559" y="5403"/>
                  </a:cubicBezTo>
                  <a:cubicBezTo>
                    <a:pt x="3371" y="5485"/>
                    <a:pt x="3207" y="5555"/>
                    <a:pt x="3043" y="5614"/>
                  </a:cubicBezTo>
                  <a:cubicBezTo>
                    <a:pt x="2937" y="5661"/>
                    <a:pt x="2843" y="5696"/>
                    <a:pt x="2737" y="5720"/>
                  </a:cubicBezTo>
                  <a:cubicBezTo>
                    <a:pt x="2690" y="5732"/>
                    <a:pt x="2655" y="5732"/>
                    <a:pt x="2608" y="5732"/>
                  </a:cubicBezTo>
                  <a:cubicBezTo>
                    <a:pt x="2338" y="5732"/>
                    <a:pt x="2068" y="5544"/>
                    <a:pt x="1986" y="5274"/>
                  </a:cubicBezTo>
                  <a:cubicBezTo>
                    <a:pt x="1903" y="4980"/>
                    <a:pt x="2033" y="4710"/>
                    <a:pt x="2350" y="4569"/>
                  </a:cubicBezTo>
                  <a:cubicBezTo>
                    <a:pt x="2373" y="4557"/>
                    <a:pt x="2385" y="4557"/>
                    <a:pt x="2397" y="4545"/>
                  </a:cubicBezTo>
                  <a:cubicBezTo>
                    <a:pt x="2702" y="4416"/>
                    <a:pt x="3019" y="4275"/>
                    <a:pt x="3324" y="4146"/>
                  </a:cubicBezTo>
                  <a:cubicBezTo>
                    <a:pt x="5673" y="3171"/>
                    <a:pt x="8022" y="2196"/>
                    <a:pt x="10360" y="1222"/>
                  </a:cubicBezTo>
                  <a:cubicBezTo>
                    <a:pt x="10618" y="1116"/>
                    <a:pt x="10865" y="1022"/>
                    <a:pt x="11123" y="916"/>
                  </a:cubicBezTo>
                  <a:cubicBezTo>
                    <a:pt x="11229" y="881"/>
                    <a:pt x="11334" y="846"/>
                    <a:pt x="11440" y="834"/>
                  </a:cubicBezTo>
                  <a:close/>
                  <a:moveTo>
                    <a:pt x="11370" y="0"/>
                  </a:moveTo>
                  <a:cubicBezTo>
                    <a:pt x="11146" y="24"/>
                    <a:pt x="10947" y="94"/>
                    <a:pt x="10829" y="141"/>
                  </a:cubicBezTo>
                  <a:cubicBezTo>
                    <a:pt x="10571" y="235"/>
                    <a:pt x="10324" y="341"/>
                    <a:pt x="10042" y="458"/>
                  </a:cubicBezTo>
                  <a:cubicBezTo>
                    <a:pt x="7693" y="1421"/>
                    <a:pt x="5356" y="2396"/>
                    <a:pt x="3007" y="3371"/>
                  </a:cubicBezTo>
                  <a:cubicBezTo>
                    <a:pt x="2784" y="3465"/>
                    <a:pt x="2573" y="3559"/>
                    <a:pt x="2350" y="3653"/>
                  </a:cubicBezTo>
                  <a:cubicBezTo>
                    <a:pt x="2256" y="3700"/>
                    <a:pt x="2162" y="3735"/>
                    <a:pt x="2068" y="3782"/>
                  </a:cubicBezTo>
                  <a:cubicBezTo>
                    <a:pt x="2044" y="3794"/>
                    <a:pt x="2021" y="3794"/>
                    <a:pt x="2009" y="3806"/>
                  </a:cubicBezTo>
                  <a:cubicBezTo>
                    <a:pt x="1304" y="4123"/>
                    <a:pt x="975" y="4827"/>
                    <a:pt x="1187" y="5520"/>
                  </a:cubicBezTo>
                  <a:cubicBezTo>
                    <a:pt x="1387" y="6143"/>
                    <a:pt x="1962" y="6566"/>
                    <a:pt x="2608" y="6566"/>
                  </a:cubicBezTo>
                  <a:cubicBezTo>
                    <a:pt x="2714" y="6566"/>
                    <a:pt x="2808" y="6566"/>
                    <a:pt x="2902" y="6542"/>
                  </a:cubicBezTo>
                  <a:cubicBezTo>
                    <a:pt x="2972" y="6530"/>
                    <a:pt x="3043" y="6507"/>
                    <a:pt x="3101" y="6483"/>
                  </a:cubicBezTo>
                  <a:cubicBezTo>
                    <a:pt x="3794" y="8222"/>
                    <a:pt x="4487" y="9960"/>
                    <a:pt x="5180" y="11698"/>
                  </a:cubicBezTo>
                  <a:cubicBezTo>
                    <a:pt x="5309" y="12027"/>
                    <a:pt x="5438" y="12344"/>
                    <a:pt x="5568" y="12673"/>
                  </a:cubicBezTo>
                  <a:cubicBezTo>
                    <a:pt x="2913" y="14963"/>
                    <a:pt x="1222" y="17852"/>
                    <a:pt x="541" y="21270"/>
                  </a:cubicBezTo>
                  <a:cubicBezTo>
                    <a:pt x="1" y="23971"/>
                    <a:pt x="200" y="26673"/>
                    <a:pt x="1152" y="29292"/>
                  </a:cubicBezTo>
                  <a:cubicBezTo>
                    <a:pt x="2267" y="32404"/>
                    <a:pt x="4264" y="34917"/>
                    <a:pt x="7071" y="36761"/>
                  </a:cubicBezTo>
                  <a:cubicBezTo>
                    <a:pt x="9584" y="38429"/>
                    <a:pt x="12333" y="39275"/>
                    <a:pt x="15234" y="39275"/>
                  </a:cubicBezTo>
                  <a:cubicBezTo>
                    <a:pt x="15386" y="39275"/>
                    <a:pt x="15539" y="39263"/>
                    <a:pt x="15692" y="39263"/>
                  </a:cubicBezTo>
                  <a:cubicBezTo>
                    <a:pt x="19908" y="39134"/>
                    <a:pt x="23514" y="37489"/>
                    <a:pt x="26426" y="34365"/>
                  </a:cubicBezTo>
                  <a:cubicBezTo>
                    <a:pt x="28223" y="32439"/>
                    <a:pt x="29445" y="30149"/>
                    <a:pt x="30056" y="27553"/>
                  </a:cubicBezTo>
                  <a:cubicBezTo>
                    <a:pt x="30549" y="25463"/>
                    <a:pt x="30561" y="23290"/>
                    <a:pt x="30091" y="21094"/>
                  </a:cubicBezTo>
                  <a:cubicBezTo>
                    <a:pt x="29175" y="16783"/>
                    <a:pt x="26426" y="13107"/>
                    <a:pt x="22586" y="11005"/>
                  </a:cubicBezTo>
                  <a:cubicBezTo>
                    <a:pt x="20319" y="9772"/>
                    <a:pt x="17853" y="9149"/>
                    <a:pt x="15245" y="9149"/>
                  </a:cubicBezTo>
                  <a:cubicBezTo>
                    <a:pt x="15022" y="9149"/>
                    <a:pt x="14799" y="9149"/>
                    <a:pt x="14576" y="9161"/>
                  </a:cubicBezTo>
                  <a:lnTo>
                    <a:pt x="13754" y="7118"/>
                  </a:lnTo>
                  <a:lnTo>
                    <a:pt x="12004" y="2772"/>
                  </a:lnTo>
                  <a:cubicBezTo>
                    <a:pt x="12016" y="2772"/>
                    <a:pt x="12016" y="2760"/>
                    <a:pt x="12016" y="2760"/>
                  </a:cubicBezTo>
                  <a:cubicBezTo>
                    <a:pt x="12626" y="2478"/>
                    <a:pt x="12955" y="1938"/>
                    <a:pt x="12896" y="1280"/>
                  </a:cubicBezTo>
                  <a:cubicBezTo>
                    <a:pt x="12826" y="540"/>
                    <a:pt x="12250" y="0"/>
                    <a:pt x="11511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287725" y="3562900"/>
              <a:ext cx="678300" cy="446750"/>
            </a:xfrm>
            <a:custGeom>
              <a:avLst/>
              <a:gdLst/>
              <a:ahLst/>
              <a:cxnLst/>
              <a:rect l="l" t="t" r="r" b="b"/>
              <a:pathLst>
                <a:path w="27132" h="17870" extrusionOk="0">
                  <a:moveTo>
                    <a:pt x="976" y="1"/>
                  </a:moveTo>
                  <a:cubicBezTo>
                    <a:pt x="952" y="71"/>
                    <a:pt x="929" y="142"/>
                    <a:pt x="905" y="212"/>
                  </a:cubicBezTo>
                  <a:cubicBezTo>
                    <a:pt x="142" y="2526"/>
                    <a:pt x="1" y="4863"/>
                    <a:pt x="506" y="7247"/>
                  </a:cubicBezTo>
                  <a:cubicBezTo>
                    <a:pt x="1457" y="11663"/>
                    <a:pt x="4593" y="15375"/>
                    <a:pt x="8903" y="16995"/>
                  </a:cubicBezTo>
                  <a:cubicBezTo>
                    <a:pt x="10448" y="17579"/>
                    <a:pt x="12009" y="17870"/>
                    <a:pt x="13588" y="17870"/>
                  </a:cubicBezTo>
                  <a:cubicBezTo>
                    <a:pt x="14710" y="17870"/>
                    <a:pt x="15842" y="17723"/>
                    <a:pt x="16984" y="17430"/>
                  </a:cubicBezTo>
                  <a:cubicBezTo>
                    <a:pt x="20895" y="16432"/>
                    <a:pt x="24277" y="13578"/>
                    <a:pt x="25898" y="9667"/>
                  </a:cubicBezTo>
                  <a:cubicBezTo>
                    <a:pt x="26849" y="7388"/>
                    <a:pt x="27131" y="5016"/>
                    <a:pt x="26779" y="2573"/>
                  </a:cubicBezTo>
                  <a:cubicBezTo>
                    <a:pt x="26767" y="2538"/>
                    <a:pt x="26767" y="2502"/>
                    <a:pt x="26755" y="2467"/>
                  </a:cubicBezTo>
                  <a:cubicBezTo>
                    <a:pt x="26755" y="2350"/>
                    <a:pt x="26697" y="2279"/>
                    <a:pt x="26591" y="2244"/>
                  </a:cubicBezTo>
                  <a:cubicBezTo>
                    <a:pt x="26438" y="2197"/>
                    <a:pt x="26286" y="2138"/>
                    <a:pt x="26133" y="2091"/>
                  </a:cubicBezTo>
                  <a:cubicBezTo>
                    <a:pt x="25465" y="1873"/>
                    <a:pt x="24794" y="1770"/>
                    <a:pt x="24116" y="1770"/>
                  </a:cubicBezTo>
                  <a:cubicBezTo>
                    <a:pt x="23591" y="1770"/>
                    <a:pt x="23061" y="1832"/>
                    <a:pt x="22527" y="1950"/>
                  </a:cubicBezTo>
                  <a:cubicBezTo>
                    <a:pt x="21952" y="2080"/>
                    <a:pt x="21388" y="2244"/>
                    <a:pt x="20836" y="2455"/>
                  </a:cubicBezTo>
                  <a:cubicBezTo>
                    <a:pt x="19943" y="2808"/>
                    <a:pt x="19063" y="3231"/>
                    <a:pt x="18193" y="3665"/>
                  </a:cubicBezTo>
                  <a:cubicBezTo>
                    <a:pt x="17230" y="4135"/>
                    <a:pt x="16267" y="4628"/>
                    <a:pt x="15269" y="5028"/>
                  </a:cubicBezTo>
                  <a:cubicBezTo>
                    <a:pt x="14048" y="5497"/>
                    <a:pt x="12803" y="5873"/>
                    <a:pt x="11511" y="6049"/>
                  </a:cubicBezTo>
                  <a:cubicBezTo>
                    <a:pt x="10980" y="6118"/>
                    <a:pt x="10447" y="6157"/>
                    <a:pt x="9914" y="6157"/>
                  </a:cubicBezTo>
                  <a:cubicBezTo>
                    <a:pt x="9361" y="6157"/>
                    <a:pt x="8808" y="6116"/>
                    <a:pt x="8257" y="6026"/>
                  </a:cubicBezTo>
                  <a:cubicBezTo>
                    <a:pt x="6825" y="5779"/>
                    <a:pt x="5533" y="5215"/>
                    <a:pt x="4346" y="4370"/>
                  </a:cubicBezTo>
                  <a:cubicBezTo>
                    <a:pt x="3395" y="3677"/>
                    <a:pt x="2561" y="2855"/>
                    <a:pt x="1904" y="1856"/>
                  </a:cubicBezTo>
                  <a:cubicBezTo>
                    <a:pt x="1551" y="1316"/>
                    <a:pt x="1281" y="741"/>
                    <a:pt x="1081" y="130"/>
                  </a:cubicBezTo>
                  <a:cubicBezTo>
                    <a:pt x="1070" y="95"/>
                    <a:pt x="1046" y="48"/>
                    <a:pt x="1034" y="13"/>
                  </a:cubicBezTo>
                  <a:cubicBezTo>
                    <a:pt x="1011" y="13"/>
                    <a:pt x="987" y="13"/>
                    <a:pt x="9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381100" y="3525875"/>
              <a:ext cx="96625" cy="84925"/>
            </a:xfrm>
            <a:custGeom>
              <a:avLst/>
              <a:gdLst/>
              <a:ahLst/>
              <a:cxnLst/>
              <a:rect l="l" t="t" r="r" b="b"/>
              <a:pathLst>
                <a:path w="3865" h="3397" extrusionOk="0">
                  <a:moveTo>
                    <a:pt x="1940" y="0"/>
                  </a:moveTo>
                  <a:cubicBezTo>
                    <a:pt x="1722" y="0"/>
                    <a:pt x="1498" y="42"/>
                    <a:pt x="1281" y="131"/>
                  </a:cubicBezTo>
                  <a:cubicBezTo>
                    <a:pt x="412" y="483"/>
                    <a:pt x="1" y="1447"/>
                    <a:pt x="365" y="2327"/>
                  </a:cubicBezTo>
                  <a:cubicBezTo>
                    <a:pt x="635" y="2993"/>
                    <a:pt x="1276" y="3396"/>
                    <a:pt x="1946" y="3396"/>
                  </a:cubicBezTo>
                  <a:cubicBezTo>
                    <a:pt x="2152" y="3396"/>
                    <a:pt x="2360" y="3359"/>
                    <a:pt x="2561" y="3279"/>
                  </a:cubicBezTo>
                  <a:cubicBezTo>
                    <a:pt x="3442" y="2926"/>
                    <a:pt x="3865" y="1940"/>
                    <a:pt x="3512" y="1071"/>
                  </a:cubicBezTo>
                  <a:cubicBezTo>
                    <a:pt x="3246" y="405"/>
                    <a:pt x="2617" y="0"/>
                    <a:pt x="1940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494150" y="3620125"/>
              <a:ext cx="68725" cy="60800"/>
            </a:xfrm>
            <a:custGeom>
              <a:avLst/>
              <a:gdLst/>
              <a:ahLst/>
              <a:cxnLst/>
              <a:rect l="l" t="t" r="r" b="b"/>
              <a:pathLst>
                <a:path w="2749" h="2432" extrusionOk="0">
                  <a:moveTo>
                    <a:pt x="1380" y="0"/>
                  </a:moveTo>
                  <a:cubicBezTo>
                    <a:pt x="1220" y="0"/>
                    <a:pt x="1055" y="31"/>
                    <a:pt x="893" y="96"/>
                  </a:cubicBezTo>
                  <a:cubicBezTo>
                    <a:pt x="282" y="354"/>
                    <a:pt x="0" y="1047"/>
                    <a:pt x="259" y="1670"/>
                  </a:cubicBezTo>
                  <a:cubicBezTo>
                    <a:pt x="455" y="2142"/>
                    <a:pt x="907" y="2431"/>
                    <a:pt x="1380" y="2431"/>
                  </a:cubicBezTo>
                  <a:cubicBezTo>
                    <a:pt x="1532" y="2431"/>
                    <a:pt x="1685" y="2402"/>
                    <a:pt x="1833" y="2339"/>
                  </a:cubicBezTo>
                  <a:cubicBezTo>
                    <a:pt x="2455" y="2081"/>
                    <a:pt x="2749" y="1364"/>
                    <a:pt x="2490" y="742"/>
                  </a:cubicBezTo>
                  <a:cubicBezTo>
                    <a:pt x="2297" y="276"/>
                    <a:pt x="1859" y="0"/>
                    <a:pt x="1380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379925" y="3745350"/>
              <a:ext cx="121300" cy="165450"/>
            </a:xfrm>
            <a:custGeom>
              <a:avLst/>
              <a:gdLst/>
              <a:ahLst/>
              <a:cxnLst/>
              <a:rect l="l" t="t" r="r" b="b"/>
              <a:pathLst>
                <a:path w="4852" h="6618" extrusionOk="0">
                  <a:moveTo>
                    <a:pt x="605" y="1"/>
                  </a:moveTo>
                  <a:cubicBezTo>
                    <a:pt x="385" y="1"/>
                    <a:pt x="178" y="143"/>
                    <a:pt x="71" y="407"/>
                  </a:cubicBezTo>
                  <a:cubicBezTo>
                    <a:pt x="1" y="584"/>
                    <a:pt x="1" y="771"/>
                    <a:pt x="1" y="971"/>
                  </a:cubicBezTo>
                  <a:cubicBezTo>
                    <a:pt x="12" y="1523"/>
                    <a:pt x="118" y="2063"/>
                    <a:pt x="283" y="2604"/>
                  </a:cubicBezTo>
                  <a:cubicBezTo>
                    <a:pt x="353" y="2815"/>
                    <a:pt x="435" y="3038"/>
                    <a:pt x="517" y="3250"/>
                  </a:cubicBezTo>
                  <a:cubicBezTo>
                    <a:pt x="893" y="4189"/>
                    <a:pt x="1445" y="5011"/>
                    <a:pt x="2127" y="5751"/>
                  </a:cubicBezTo>
                  <a:cubicBezTo>
                    <a:pt x="2303" y="5951"/>
                    <a:pt x="2502" y="6115"/>
                    <a:pt x="2714" y="6280"/>
                  </a:cubicBezTo>
                  <a:cubicBezTo>
                    <a:pt x="2890" y="6421"/>
                    <a:pt x="3101" y="6515"/>
                    <a:pt x="3336" y="6573"/>
                  </a:cubicBezTo>
                  <a:cubicBezTo>
                    <a:pt x="3442" y="6603"/>
                    <a:pt x="3551" y="6617"/>
                    <a:pt x="3661" y="6617"/>
                  </a:cubicBezTo>
                  <a:cubicBezTo>
                    <a:pt x="3771" y="6617"/>
                    <a:pt x="3882" y="6603"/>
                    <a:pt x="3994" y="6573"/>
                  </a:cubicBezTo>
                  <a:cubicBezTo>
                    <a:pt x="4452" y="6456"/>
                    <a:pt x="4757" y="6115"/>
                    <a:pt x="4816" y="5645"/>
                  </a:cubicBezTo>
                  <a:cubicBezTo>
                    <a:pt x="4851" y="5293"/>
                    <a:pt x="4793" y="4976"/>
                    <a:pt x="4605" y="4682"/>
                  </a:cubicBezTo>
                  <a:cubicBezTo>
                    <a:pt x="4475" y="4459"/>
                    <a:pt x="4311" y="4248"/>
                    <a:pt x="4147" y="4048"/>
                  </a:cubicBezTo>
                  <a:cubicBezTo>
                    <a:pt x="3935" y="3825"/>
                    <a:pt x="3712" y="3602"/>
                    <a:pt x="3489" y="3379"/>
                  </a:cubicBezTo>
                  <a:cubicBezTo>
                    <a:pt x="2866" y="2756"/>
                    <a:pt x="2279" y="2087"/>
                    <a:pt x="1809" y="1335"/>
                  </a:cubicBezTo>
                  <a:cubicBezTo>
                    <a:pt x="1645" y="1077"/>
                    <a:pt x="1492" y="818"/>
                    <a:pt x="1316" y="572"/>
                  </a:cubicBezTo>
                  <a:cubicBezTo>
                    <a:pt x="1234" y="431"/>
                    <a:pt x="1140" y="302"/>
                    <a:pt x="1023" y="184"/>
                  </a:cubicBezTo>
                  <a:cubicBezTo>
                    <a:pt x="894" y="60"/>
                    <a:pt x="747" y="1"/>
                    <a:pt x="605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493375" y="3781500"/>
              <a:ext cx="58650" cy="64175"/>
            </a:xfrm>
            <a:custGeom>
              <a:avLst/>
              <a:gdLst/>
              <a:ahLst/>
              <a:cxnLst/>
              <a:rect l="l" t="t" r="r" b="b"/>
              <a:pathLst>
                <a:path w="2346" h="2567" extrusionOk="0">
                  <a:moveTo>
                    <a:pt x="526" y="1"/>
                  </a:moveTo>
                  <a:cubicBezTo>
                    <a:pt x="216" y="1"/>
                    <a:pt x="0" y="231"/>
                    <a:pt x="20" y="582"/>
                  </a:cubicBezTo>
                  <a:cubicBezTo>
                    <a:pt x="20" y="664"/>
                    <a:pt x="31" y="747"/>
                    <a:pt x="55" y="817"/>
                  </a:cubicBezTo>
                  <a:cubicBezTo>
                    <a:pt x="125" y="1064"/>
                    <a:pt x="196" y="1299"/>
                    <a:pt x="290" y="1592"/>
                  </a:cubicBezTo>
                  <a:cubicBezTo>
                    <a:pt x="372" y="1745"/>
                    <a:pt x="466" y="1945"/>
                    <a:pt x="595" y="2121"/>
                  </a:cubicBezTo>
                  <a:cubicBezTo>
                    <a:pt x="820" y="2397"/>
                    <a:pt x="1099" y="2566"/>
                    <a:pt x="1447" y="2566"/>
                  </a:cubicBezTo>
                  <a:cubicBezTo>
                    <a:pt x="1498" y="2566"/>
                    <a:pt x="1551" y="2563"/>
                    <a:pt x="1605" y="2555"/>
                  </a:cubicBezTo>
                  <a:cubicBezTo>
                    <a:pt x="1958" y="2508"/>
                    <a:pt x="2228" y="2262"/>
                    <a:pt x="2298" y="1898"/>
                  </a:cubicBezTo>
                  <a:cubicBezTo>
                    <a:pt x="2345" y="1651"/>
                    <a:pt x="2310" y="1416"/>
                    <a:pt x="2192" y="1205"/>
                  </a:cubicBezTo>
                  <a:cubicBezTo>
                    <a:pt x="2122" y="1087"/>
                    <a:pt x="2052" y="970"/>
                    <a:pt x="1958" y="887"/>
                  </a:cubicBezTo>
                  <a:cubicBezTo>
                    <a:pt x="1629" y="629"/>
                    <a:pt x="1300" y="382"/>
                    <a:pt x="971" y="148"/>
                  </a:cubicBezTo>
                  <a:cubicBezTo>
                    <a:pt x="901" y="89"/>
                    <a:pt x="818" y="54"/>
                    <a:pt x="724" y="30"/>
                  </a:cubicBezTo>
                  <a:cubicBezTo>
                    <a:pt x="655" y="10"/>
                    <a:pt x="588" y="1"/>
                    <a:pt x="52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522050" y="3899625"/>
              <a:ext cx="44950" cy="46950"/>
            </a:xfrm>
            <a:custGeom>
              <a:avLst/>
              <a:gdLst/>
              <a:ahLst/>
              <a:cxnLst/>
              <a:rect l="l" t="t" r="r" b="b"/>
              <a:pathLst>
                <a:path w="1798" h="1878" extrusionOk="0">
                  <a:moveTo>
                    <a:pt x="1026" y="0"/>
                  </a:moveTo>
                  <a:cubicBezTo>
                    <a:pt x="923" y="0"/>
                    <a:pt x="814" y="24"/>
                    <a:pt x="705" y="73"/>
                  </a:cubicBezTo>
                  <a:cubicBezTo>
                    <a:pt x="294" y="250"/>
                    <a:pt x="0" y="696"/>
                    <a:pt x="35" y="1131"/>
                  </a:cubicBezTo>
                  <a:cubicBezTo>
                    <a:pt x="59" y="1448"/>
                    <a:pt x="200" y="1683"/>
                    <a:pt x="493" y="1812"/>
                  </a:cubicBezTo>
                  <a:cubicBezTo>
                    <a:pt x="597" y="1857"/>
                    <a:pt x="698" y="1878"/>
                    <a:pt x="795" y="1878"/>
                  </a:cubicBezTo>
                  <a:cubicBezTo>
                    <a:pt x="973" y="1878"/>
                    <a:pt x="1140" y="1808"/>
                    <a:pt x="1292" y="1694"/>
                  </a:cubicBezTo>
                  <a:cubicBezTo>
                    <a:pt x="1656" y="1412"/>
                    <a:pt x="1797" y="778"/>
                    <a:pt x="1597" y="379"/>
                  </a:cubicBezTo>
                  <a:cubicBezTo>
                    <a:pt x="1482" y="132"/>
                    <a:pt x="1269" y="0"/>
                    <a:pt x="102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62"/>
          <p:cNvGrpSpPr/>
          <p:nvPr/>
        </p:nvGrpSpPr>
        <p:grpSpPr>
          <a:xfrm rot="-544804">
            <a:off x="2798973" y="673992"/>
            <a:ext cx="585110" cy="1772108"/>
            <a:chOff x="2757375" y="3201750"/>
            <a:chExt cx="318300" cy="963975"/>
          </a:xfrm>
        </p:grpSpPr>
        <p:sp>
          <p:nvSpPr>
            <p:cNvPr id="2143" name="Google Shape;2143;p62"/>
            <p:cNvSpPr/>
            <p:nvPr/>
          </p:nvSpPr>
          <p:spPr>
            <a:xfrm>
              <a:off x="2768825" y="3212325"/>
              <a:ext cx="295975" cy="943125"/>
            </a:xfrm>
            <a:custGeom>
              <a:avLst/>
              <a:gdLst/>
              <a:ahLst/>
              <a:cxnLst/>
              <a:rect l="l" t="t" r="r" b="b"/>
              <a:pathLst>
                <a:path w="11839" h="37725" extrusionOk="0">
                  <a:moveTo>
                    <a:pt x="1269" y="1"/>
                  </a:moveTo>
                  <a:cubicBezTo>
                    <a:pt x="1139" y="1"/>
                    <a:pt x="975" y="12"/>
                    <a:pt x="810" y="59"/>
                  </a:cubicBezTo>
                  <a:cubicBezTo>
                    <a:pt x="282" y="224"/>
                    <a:pt x="0" y="752"/>
                    <a:pt x="165" y="1292"/>
                  </a:cubicBezTo>
                  <a:cubicBezTo>
                    <a:pt x="294" y="1704"/>
                    <a:pt x="599" y="1974"/>
                    <a:pt x="998" y="2021"/>
                  </a:cubicBezTo>
                  <a:cubicBezTo>
                    <a:pt x="1175" y="2044"/>
                    <a:pt x="1339" y="2044"/>
                    <a:pt x="1492" y="2044"/>
                  </a:cubicBezTo>
                  <a:cubicBezTo>
                    <a:pt x="1515" y="2056"/>
                    <a:pt x="1550" y="2056"/>
                    <a:pt x="1574" y="2056"/>
                  </a:cubicBezTo>
                  <a:lnTo>
                    <a:pt x="1574" y="2984"/>
                  </a:lnTo>
                  <a:cubicBezTo>
                    <a:pt x="1574" y="3735"/>
                    <a:pt x="1586" y="4499"/>
                    <a:pt x="1586" y="5250"/>
                  </a:cubicBezTo>
                  <a:cubicBezTo>
                    <a:pt x="1597" y="8880"/>
                    <a:pt x="1621" y="12520"/>
                    <a:pt x="1644" y="16150"/>
                  </a:cubicBezTo>
                  <a:lnTo>
                    <a:pt x="1656" y="18205"/>
                  </a:lnTo>
                  <a:cubicBezTo>
                    <a:pt x="1668" y="20319"/>
                    <a:pt x="1668" y="22433"/>
                    <a:pt x="1691" y="24547"/>
                  </a:cubicBezTo>
                  <a:cubicBezTo>
                    <a:pt x="1703" y="26250"/>
                    <a:pt x="1727" y="27965"/>
                    <a:pt x="1750" y="29668"/>
                  </a:cubicBezTo>
                  <a:cubicBezTo>
                    <a:pt x="1762" y="30419"/>
                    <a:pt x="1774" y="31171"/>
                    <a:pt x="1785" y="31935"/>
                  </a:cubicBezTo>
                  <a:cubicBezTo>
                    <a:pt x="1785" y="32064"/>
                    <a:pt x="1785" y="32205"/>
                    <a:pt x="1785" y="32334"/>
                  </a:cubicBezTo>
                  <a:cubicBezTo>
                    <a:pt x="1797" y="32651"/>
                    <a:pt x="1797" y="32992"/>
                    <a:pt x="1809" y="33320"/>
                  </a:cubicBezTo>
                  <a:cubicBezTo>
                    <a:pt x="1821" y="33708"/>
                    <a:pt x="1844" y="34002"/>
                    <a:pt x="1891" y="34283"/>
                  </a:cubicBezTo>
                  <a:cubicBezTo>
                    <a:pt x="2044" y="35164"/>
                    <a:pt x="2455" y="35928"/>
                    <a:pt x="3136" y="36550"/>
                  </a:cubicBezTo>
                  <a:cubicBezTo>
                    <a:pt x="3970" y="37325"/>
                    <a:pt x="4933" y="37725"/>
                    <a:pt x="5978" y="37725"/>
                  </a:cubicBezTo>
                  <a:cubicBezTo>
                    <a:pt x="6237" y="37725"/>
                    <a:pt x="6507" y="37689"/>
                    <a:pt x="6789" y="37642"/>
                  </a:cubicBezTo>
                  <a:cubicBezTo>
                    <a:pt x="8468" y="37337"/>
                    <a:pt x="9807" y="35986"/>
                    <a:pt x="10112" y="34283"/>
                  </a:cubicBezTo>
                  <a:cubicBezTo>
                    <a:pt x="10195" y="33767"/>
                    <a:pt x="10206" y="33238"/>
                    <a:pt x="10206" y="32745"/>
                  </a:cubicBezTo>
                  <a:lnTo>
                    <a:pt x="10206" y="31817"/>
                  </a:lnTo>
                  <a:cubicBezTo>
                    <a:pt x="10206" y="30408"/>
                    <a:pt x="10206" y="28998"/>
                    <a:pt x="10218" y="27577"/>
                  </a:cubicBezTo>
                  <a:cubicBezTo>
                    <a:pt x="10230" y="26438"/>
                    <a:pt x="10242" y="25299"/>
                    <a:pt x="10253" y="24148"/>
                  </a:cubicBezTo>
                  <a:cubicBezTo>
                    <a:pt x="10265" y="23302"/>
                    <a:pt x="10277" y="22445"/>
                    <a:pt x="10277" y="21587"/>
                  </a:cubicBezTo>
                  <a:cubicBezTo>
                    <a:pt x="10300" y="19156"/>
                    <a:pt x="10324" y="16713"/>
                    <a:pt x="10335" y="14270"/>
                  </a:cubicBezTo>
                  <a:cubicBezTo>
                    <a:pt x="10359" y="10994"/>
                    <a:pt x="10382" y="7717"/>
                    <a:pt x="10394" y="4440"/>
                  </a:cubicBezTo>
                  <a:cubicBezTo>
                    <a:pt x="10406" y="3865"/>
                    <a:pt x="10394" y="3277"/>
                    <a:pt x="10382" y="2702"/>
                  </a:cubicBezTo>
                  <a:cubicBezTo>
                    <a:pt x="10382" y="2514"/>
                    <a:pt x="10382" y="2326"/>
                    <a:pt x="10382" y="2138"/>
                  </a:cubicBezTo>
                  <a:lnTo>
                    <a:pt x="10582" y="2138"/>
                  </a:lnTo>
                  <a:cubicBezTo>
                    <a:pt x="10700" y="2138"/>
                    <a:pt x="10829" y="2138"/>
                    <a:pt x="10970" y="2103"/>
                  </a:cubicBezTo>
                  <a:cubicBezTo>
                    <a:pt x="11486" y="1985"/>
                    <a:pt x="11839" y="1492"/>
                    <a:pt x="11792" y="964"/>
                  </a:cubicBezTo>
                  <a:cubicBezTo>
                    <a:pt x="11745" y="459"/>
                    <a:pt x="11346" y="94"/>
                    <a:pt x="10794" y="71"/>
                  </a:cubicBezTo>
                  <a:lnTo>
                    <a:pt x="10723" y="71"/>
                  </a:lnTo>
                  <a:lnTo>
                    <a:pt x="10406" y="59"/>
                  </a:lnTo>
                  <a:cubicBezTo>
                    <a:pt x="10171" y="59"/>
                    <a:pt x="9936" y="48"/>
                    <a:pt x="9701" y="48"/>
                  </a:cubicBezTo>
                  <a:cubicBezTo>
                    <a:pt x="7176" y="36"/>
                    <a:pt x="4639" y="12"/>
                    <a:pt x="2102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2757375" y="3201750"/>
              <a:ext cx="318300" cy="963975"/>
            </a:xfrm>
            <a:custGeom>
              <a:avLst/>
              <a:gdLst/>
              <a:ahLst/>
              <a:cxnLst/>
              <a:rect l="l" t="t" r="r" b="b"/>
              <a:pathLst>
                <a:path w="12732" h="38559" extrusionOk="0">
                  <a:moveTo>
                    <a:pt x="2560" y="835"/>
                  </a:moveTo>
                  <a:cubicBezTo>
                    <a:pt x="5086" y="858"/>
                    <a:pt x="7622" y="870"/>
                    <a:pt x="10159" y="893"/>
                  </a:cubicBezTo>
                  <a:cubicBezTo>
                    <a:pt x="10500" y="893"/>
                    <a:pt x="10840" y="905"/>
                    <a:pt x="11169" y="917"/>
                  </a:cubicBezTo>
                  <a:lnTo>
                    <a:pt x="11240" y="917"/>
                  </a:lnTo>
                  <a:cubicBezTo>
                    <a:pt x="11569" y="929"/>
                    <a:pt x="11804" y="1128"/>
                    <a:pt x="11827" y="1422"/>
                  </a:cubicBezTo>
                  <a:cubicBezTo>
                    <a:pt x="11862" y="1739"/>
                    <a:pt x="11651" y="2044"/>
                    <a:pt x="11345" y="2115"/>
                  </a:cubicBezTo>
                  <a:cubicBezTo>
                    <a:pt x="11216" y="2138"/>
                    <a:pt x="11087" y="2138"/>
                    <a:pt x="10970" y="2138"/>
                  </a:cubicBezTo>
                  <a:cubicBezTo>
                    <a:pt x="10899" y="2150"/>
                    <a:pt x="10829" y="2150"/>
                    <a:pt x="10758" y="2150"/>
                  </a:cubicBezTo>
                  <a:cubicBezTo>
                    <a:pt x="10653" y="2150"/>
                    <a:pt x="10535" y="2138"/>
                    <a:pt x="10418" y="2138"/>
                  </a:cubicBezTo>
                  <a:cubicBezTo>
                    <a:pt x="10418" y="2220"/>
                    <a:pt x="10418" y="2279"/>
                    <a:pt x="10418" y="2338"/>
                  </a:cubicBezTo>
                  <a:cubicBezTo>
                    <a:pt x="10429" y="3184"/>
                    <a:pt x="10441" y="4017"/>
                    <a:pt x="10441" y="4863"/>
                  </a:cubicBezTo>
                  <a:cubicBezTo>
                    <a:pt x="10418" y="8140"/>
                    <a:pt x="10406" y="11417"/>
                    <a:pt x="10382" y="14693"/>
                  </a:cubicBezTo>
                  <a:cubicBezTo>
                    <a:pt x="10359" y="17136"/>
                    <a:pt x="10347" y="19567"/>
                    <a:pt x="10324" y="22010"/>
                  </a:cubicBezTo>
                  <a:cubicBezTo>
                    <a:pt x="10300" y="24007"/>
                    <a:pt x="10277" y="26004"/>
                    <a:pt x="10265" y="28000"/>
                  </a:cubicBezTo>
                  <a:cubicBezTo>
                    <a:pt x="10253" y="29727"/>
                    <a:pt x="10253" y="31453"/>
                    <a:pt x="10241" y="33168"/>
                  </a:cubicBezTo>
                  <a:cubicBezTo>
                    <a:pt x="10241" y="33661"/>
                    <a:pt x="10241" y="34154"/>
                    <a:pt x="10148" y="34636"/>
                  </a:cubicBezTo>
                  <a:cubicBezTo>
                    <a:pt x="9889" y="36163"/>
                    <a:pt x="8691" y="37384"/>
                    <a:pt x="7164" y="37654"/>
                  </a:cubicBezTo>
                  <a:cubicBezTo>
                    <a:pt x="6918" y="37701"/>
                    <a:pt x="6671" y="37725"/>
                    <a:pt x="6436" y="37725"/>
                  </a:cubicBezTo>
                  <a:cubicBezTo>
                    <a:pt x="5485" y="37725"/>
                    <a:pt x="4627" y="37361"/>
                    <a:pt x="3876" y="36668"/>
                  </a:cubicBezTo>
                  <a:cubicBezTo>
                    <a:pt x="3277" y="36116"/>
                    <a:pt x="2901" y="35446"/>
                    <a:pt x="2772" y="34636"/>
                  </a:cubicBezTo>
                  <a:cubicBezTo>
                    <a:pt x="2713" y="34342"/>
                    <a:pt x="2690" y="34025"/>
                    <a:pt x="2678" y="33720"/>
                  </a:cubicBezTo>
                  <a:cubicBezTo>
                    <a:pt x="2666" y="33262"/>
                    <a:pt x="2666" y="32804"/>
                    <a:pt x="2666" y="32346"/>
                  </a:cubicBezTo>
                  <a:cubicBezTo>
                    <a:pt x="2631" y="29891"/>
                    <a:pt x="2596" y="27425"/>
                    <a:pt x="2572" y="24970"/>
                  </a:cubicBezTo>
                  <a:cubicBezTo>
                    <a:pt x="2549" y="22175"/>
                    <a:pt x="2537" y="19368"/>
                    <a:pt x="2513" y="16573"/>
                  </a:cubicBezTo>
                  <a:cubicBezTo>
                    <a:pt x="2502" y="12943"/>
                    <a:pt x="2478" y="9303"/>
                    <a:pt x="2466" y="5673"/>
                  </a:cubicBezTo>
                  <a:cubicBezTo>
                    <a:pt x="2455" y="4511"/>
                    <a:pt x="2455" y="3348"/>
                    <a:pt x="2455" y="2197"/>
                  </a:cubicBezTo>
                  <a:cubicBezTo>
                    <a:pt x="2455" y="2162"/>
                    <a:pt x="2443" y="2127"/>
                    <a:pt x="2443" y="2056"/>
                  </a:cubicBezTo>
                  <a:lnTo>
                    <a:pt x="2114" y="2056"/>
                  </a:lnTo>
                  <a:cubicBezTo>
                    <a:pt x="1914" y="2056"/>
                    <a:pt x="1715" y="2056"/>
                    <a:pt x="1515" y="2033"/>
                  </a:cubicBezTo>
                  <a:cubicBezTo>
                    <a:pt x="1257" y="1997"/>
                    <a:pt x="1104" y="1833"/>
                    <a:pt x="1022" y="1598"/>
                  </a:cubicBezTo>
                  <a:cubicBezTo>
                    <a:pt x="928" y="1281"/>
                    <a:pt x="1081" y="987"/>
                    <a:pt x="1398" y="893"/>
                  </a:cubicBezTo>
                  <a:cubicBezTo>
                    <a:pt x="1503" y="858"/>
                    <a:pt x="1621" y="846"/>
                    <a:pt x="1738" y="846"/>
                  </a:cubicBezTo>
                  <a:cubicBezTo>
                    <a:pt x="1879" y="835"/>
                    <a:pt x="2020" y="835"/>
                    <a:pt x="2173" y="835"/>
                  </a:cubicBezTo>
                  <a:close/>
                  <a:moveTo>
                    <a:pt x="1715" y="1"/>
                  </a:moveTo>
                  <a:cubicBezTo>
                    <a:pt x="1574" y="12"/>
                    <a:pt x="1362" y="24"/>
                    <a:pt x="1151" y="83"/>
                  </a:cubicBezTo>
                  <a:cubicBezTo>
                    <a:pt x="388" y="318"/>
                    <a:pt x="0" y="1070"/>
                    <a:pt x="223" y="1833"/>
                  </a:cubicBezTo>
                  <a:cubicBezTo>
                    <a:pt x="399" y="2408"/>
                    <a:pt x="834" y="2784"/>
                    <a:pt x="1409" y="2866"/>
                  </a:cubicBezTo>
                  <a:cubicBezTo>
                    <a:pt x="1480" y="2866"/>
                    <a:pt x="1550" y="2878"/>
                    <a:pt x="1621" y="2878"/>
                  </a:cubicBezTo>
                  <a:lnTo>
                    <a:pt x="1621" y="3395"/>
                  </a:lnTo>
                  <a:cubicBezTo>
                    <a:pt x="1621" y="4158"/>
                    <a:pt x="1621" y="4910"/>
                    <a:pt x="1621" y="5673"/>
                  </a:cubicBezTo>
                  <a:cubicBezTo>
                    <a:pt x="1644" y="9314"/>
                    <a:pt x="1656" y="12943"/>
                    <a:pt x="1680" y="16584"/>
                  </a:cubicBezTo>
                  <a:lnTo>
                    <a:pt x="1691" y="18640"/>
                  </a:lnTo>
                  <a:cubicBezTo>
                    <a:pt x="1703" y="20718"/>
                    <a:pt x="1715" y="22868"/>
                    <a:pt x="1727" y="24970"/>
                  </a:cubicBezTo>
                  <a:cubicBezTo>
                    <a:pt x="1750" y="26685"/>
                    <a:pt x="1773" y="28423"/>
                    <a:pt x="1797" y="30114"/>
                  </a:cubicBezTo>
                  <a:cubicBezTo>
                    <a:pt x="1809" y="30854"/>
                    <a:pt x="1820" y="31606"/>
                    <a:pt x="1820" y="32358"/>
                  </a:cubicBezTo>
                  <a:cubicBezTo>
                    <a:pt x="1820" y="32487"/>
                    <a:pt x="1832" y="32628"/>
                    <a:pt x="1832" y="32757"/>
                  </a:cubicBezTo>
                  <a:cubicBezTo>
                    <a:pt x="1832" y="33086"/>
                    <a:pt x="1832" y="33415"/>
                    <a:pt x="1844" y="33755"/>
                  </a:cubicBezTo>
                  <a:cubicBezTo>
                    <a:pt x="1856" y="34166"/>
                    <a:pt x="1891" y="34483"/>
                    <a:pt x="1938" y="34777"/>
                  </a:cubicBezTo>
                  <a:cubicBezTo>
                    <a:pt x="2102" y="35752"/>
                    <a:pt x="2560" y="36597"/>
                    <a:pt x="3312" y="37279"/>
                  </a:cubicBezTo>
                  <a:cubicBezTo>
                    <a:pt x="4228" y="38136"/>
                    <a:pt x="5285" y="38559"/>
                    <a:pt x="6436" y="38559"/>
                  </a:cubicBezTo>
                  <a:cubicBezTo>
                    <a:pt x="6718" y="38559"/>
                    <a:pt x="7023" y="38535"/>
                    <a:pt x="7317" y="38477"/>
                  </a:cubicBezTo>
                  <a:cubicBezTo>
                    <a:pt x="9173" y="38148"/>
                    <a:pt x="10653" y="36656"/>
                    <a:pt x="10981" y="34777"/>
                  </a:cubicBezTo>
                  <a:cubicBezTo>
                    <a:pt x="11075" y="34225"/>
                    <a:pt x="11087" y="33685"/>
                    <a:pt x="11087" y="33168"/>
                  </a:cubicBezTo>
                  <a:lnTo>
                    <a:pt x="11087" y="32240"/>
                  </a:lnTo>
                  <a:cubicBezTo>
                    <a:pt x="11087" y="30854"/>
                    <a:pt x="11087" y="29421"/>
                    <a:pt x="11099" y="28012"/>
                  </a:cubicBezTo>
                  <a:cubicBezTo>
                    <a:pt x="11111" y="26861"/>
                    <a:pt x="11122" y="25698"/>
                    <a:pt x="11134" y="24571"/>
                  </a:cubicBezTo>
                  <a:cubicBezTo>
                    <a:pt x="11146" y="23725"/>
                    <a:pt x="11158" y="22868"/>
                    <a:pt x="11158" y="22022"/>
                  </a:cubicBezTo>
                  <a:cubicBezTo>
                    <a:pt x="11181" y="19438"/>
                    <a:pt x="11205" y="17042"/>
                    <a:pt x="11216" y="14693"/>
                  </a:cubicBezTo>
                  <a:cubicBezTo>
                    <a:pt x="11240" y="10876"/>
                    <a:pt x="11263" y="7752"/>
                    <a:pt x="11275" y="4863"/>
                  </a:cubicBezTo>
                  <a:cubicBezTo>
                    <a:pt x="11275" y="4288"/>
                    <a:pt x="11275" y="3700"/>
                    <a:pt x="11263" y="3125"/>
                  </a:cubicBezTo>
                  <a:cubicBezTo>
                    <a:pt x="11263" y="3078"/>
                    <a:pt x="11263" y="3019"/>
                    <a:pt x="11263" y="2972"/>
                  </a:cubicBezTo>
                  <a:cubicBezTo>
                    <a:pt x="11345" y="2960"/>
                    <a:pt x="11428" y="2949"/>
                    <a:pt x="11522" y="2937"/>
                  </a:cubicBezTo>
                  <a:cubicBezTo>
                    <a:pt x="12238" y="2772"/>
                    <a:pt x="12731" y="2080"/>
                    <a:pt x="12661" y="1340"/>
                  </a:cubicBezTo>
                  <a:cubicBezTo>
                    <a:pt x="12590" y="635"/>
                    <a:pt x="12027" y="118"/>
                    <a:pt x="11275" y="83"/>
                  </a:cubicBezTo>
                  <a:cubicBezTo>
                    <a:pt x="11252" y="71"/>
                    <a:pt x="11216" y="71"/>
                    <a:pt x="11193" y="71"/>
                  </a:cubicBezTo>
                  <a:lnTo>
                    <a:pt x="10876" y="71"/>
                  </a:lnTo>
                  <a:cubicBezTo>
                    <a:pt x="10641" y="59"/>
                    <a:pt x="10406" y="59"/>
                    <a:pt x="10171" y="59"/>
                  </a:cubicBezTo>
                  <a:cubicBezTo>
                    <a:pt x="7634" y="36"/>
                    <a:pt x="5097" y="24"/>
                    <a:pt x="2560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2842525" y="3613550"/>
              <a:ext cx="153575" cy="504625"/>
            </a:xfrm>
            <a:custGeom>
              <a:avLst/>
              <a:gdLst/>
              <a:ahLst/>
              <a:cxnLst/>
              <a:rect l="l" t="t" r="r" b="b"/>
              <a:pathLst>
                <a:path w="6143" h="20185" extrusionOk="0">
                  <a:moveTo>
                    <a:pt x="1493" y="1"/>
                  </a:moveTo>
                  <a:cubicBezTo>
                    <a:pt x="1058" y="1"/>
                    <a:pt x="620" y="38"/>
                    <a:pt x="176" y="112"/>
                  </a:cubicBezTo>
                  <a:cubicBezTo>
                    <a:pt x="117" y="124"/>
                    <a:pt x="70" y="148"/>
                    <a:pt x="12" y="159"/>
                  </a:cubicBezTo>
                  <a:cubicBezTo>
                    <a:pt x="12" y="218"/>
                    <a:pt x="0" y="277"/>
                    <a:pt x="12" y="324"/>
                  </a:cubicBezTo>
                  <a:cubicBezTo>
                    <a:pt x="24" y="2778"/>
                    <a:pt x="35" y="5233"/>
                    <a:pt x="59" y="7688"/>
                  </a:cubicBezTo>
                  <a:cubicBezTo>
                    <a:pt x="59" y="8768"/>
                    <a:pt x="59" y="9849"/>
                    <a:pt x="70" y="10941"/>
                  </a:cubicBezTo>
                  <a:cubicBezTo>
                    <a:pt x="94" y="12773"/>
                    <a:pt x="117" y="14617"/>
                    <a:pt x="141" y="16449"/>
                  </a:cubicBezTo>
                  <a:cubicBezTo>
                    <a:pt x="153" y="16766"/>
                    <a:pt x="153" y="17095"/>
                    <a:pt x="176" y="17412"/>
                  </a:cubicBezTo>
                  <a:cubicBezTo>
                    <a:pt x="223" y="18176"/>
                    <a:pt x="517" y="18833"/>
                    <a:pt x="1092" y="19362"/>
                  </a:cubicBezTo>
                  <a:cubicBezTo>
                    <a:pt x="1668" y="19892"/>
                    <a:pt x="2335" y="20184"/>
                    <a:pt x="3102" y="20184"/>
                  </a:cubicBezTo>
                  <a:cubicBezTo>
                    <a:pt x="3117" y="20184"/>
                    <a:pt x="3132" y="20184"/>
                    <a:pt x="3148" y="20184"/>
                  </a:cubicBezTo>
                  <a:cubicBezTo>
                    <a:pt x="4545" y="20161"/>
                    <a:pt x="5731" y="19139"/>
                    <a:pt x="5955" y="17765"/>
                  </a:cubicBezTo>
                  <a:cubicBezTo>
                    <a:pt x="6013" y="17401"/>
                    <a:pt x="6025" y="17025"/>
                    <a:pt x="6025" y="16661"/>
                  </a:cubicBezTo>
                  <a:cubicBezTo>
                    <a:pt x="6037" y="15322"/>
                    <a:pt x="6037" y="13983"/>
                    <a:pt x="6037" y="12644"/>
                  </a:cubicBezTo>
                  <a:cubicBezTo>
                    <a:pt x="6072" y="8909"/>
                    <a:pt x="6107" y="5174"/>
                    <a:pt x="6143" y="1439"/>
                  </a:cubicBezTo>
                  <a:cubicBezTo>
                    <a:pt x="6143" y="1381"/>
                    <a:pt x="6143" y="1322"/>
                    <a:pt x="6143" y="1252"/>
                  </a:cubicBezTo>
                  <a:cubicBezTo>
                    <a:pt x="5931" y="1181"/>
                    <a:pt x="5743" y="1134"/>
                    <a:pt x="5555" y="1064"/>
                  </a:cubicBezTo>
                  <a:cubicBezTo>
                    <a:pt x="5132" y="911"/>
                    <a:pt x="4698" y="747"/>
                    <a:pt x="4275" y="559"/>
                  </a:cubicBezTo>
                  <a:cubicBezTo>
                    <a:pt x="3365" y="180"/>
                    <a:pt x="2439" y="1"/>
                    <a:pt x="149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2928250" y="3963700"/>
              <a:ext cx="42600" cy="104550"/>
            </a:xfrm>
            <a:custGeom>
              <a:avLst/>
              <a:gdLst/>
              <a:ahLst/>
              <a:cxnLst/>
              <a:rect l="l" t="t" r="r" b="b"/>
              <a:pathLst>
                <a:path w="1704" h="4182" extrusionOk="0">
                  <a:moveTo>
                    <a:pt x="823" y="0"/>
                  </a:moveTo>
                  <a:cubicBezTo>
                    <a:pt x="576" y="0"/>
                    <a:pt x="400" y="118"/>
                    <a:pt x="282" y="329"/>
                  </a:cubicBezTo>
                  <a:cubicBezTo>
                    <a:pt x="235" y="411"/>
                    <a:pt x="200" y="494"/>
                    <a:pt x="177" y="576"/>
                  </a:cubicBezTo>
                  <a:cubicBezTo>
                    <a:pt x="153" y="705"/>
                    <a:pt x="118" y="834"/>
                    <a:pt x="118" y="963"/>
                  </a:cubicBezTo>
                  <a:cubicBezTo>
                    <a:pt x="83" y="1386"/>
                    <a:pt x="59" y="1809"/>
                    <a:pt x="36" y="2232"/>
                  </a:cubicBezTo>
                  <a:cubicBezTo>
                    <a:pt x="24" y="2525"/>
                    <a:pt x="12" y="2819"/>
                    <a:pt x="0" y="3101"/>
                  </a:cubicBezTo>
                  <a:cubicBezTo>
                    <a:pt x="0" y="3324"/>
                    <a:pt x="36" y="3524"/>
                    <a:pt x="141" y="3723"/>
                  </a:cubicBezTo>
                  <a:cubicBezTo>
                    <a:pt x="282" y="4017"/>
                    <a:pt x="529" y="4182"/>
                    <a:pt x="858" y="4182"/>
                  </a:cubicBezTo>
                  <a:cubicBezTo>
                    <a:pt x="1210" y="4182"/>
                    <a:pt x="1445" y="4005"/>
                    <a:pt x="1598" y="3688"/>
                  </a:cubicBezTo>
                  <a:cubicBezTo>
                    <a:pt x="1633" y="3606"/>
                    <a:pt x="1668" y="3500"/>
                    <a:pt x="1680" y="3406"/>
                  </a:cubicBezTo>
                  <a:cubicBezTo>
                    <a:pt x="1692" y="3277"/>
                    <a:pt x="1703" y="3148"/>
                    <a:pt x="1703" y="3007"/>
                  </a:cubicBezTo>
                  <a:cubicBezTo>
                    <a:pt x="1680" y="2279"/>
                    <a:pt x="1610" y="1551"/>
                    <a:pt x="1480" y="823"/>
                  </a:cubicBezTo>
                  <a:cubicBezTo>
                    <a:pt x="1445" y="670"/>
                    <a:pt x="1410" y="505"/>
                    <a:pt x="1339" y="364"/>
                  </a:cubicBezTo>
                  <a:cubicBezTo>
                    <a:pt x="1245" y="141"/>
                    <a:pt x="1069" y="12"/>
                    <a:pt x="82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2929425" y="3893400"/>
              <a:ext cx="32325" cy="39950"/>
            </a:xfrm>
            <a:custGeom>
              <a:avLst/>
              <a:gdLst/>
              <a:ahLst/>
              <a:cxnLst/>
              <a:rect l="l" t="t" r="r" b="b"/>
              <a:pathLst>
                <a:path w="1293" h="1598" extrusionOk="0">
                  <a:moveTo>
                    <a:pt x="639" y="1"/>
                  </a:moveTo>
                  <a:cubicBezTo>
                    <a:pt x="476" y="1"/>
                    <a:pt x="311" y="89"/>
                    <a:pt x="188" y="264"/>
                  </a:cubicBezTo>
                  <a:cubicBezTo>
                    <a:pt x="59" y="452"/>
                    <a:pt x="0" y="663"/>
                    <a:pt x="0" y="933"/>
                  </a:cubicBezTo>
                  <a:cubicBezTo>
                    <a:pt x="0" y="968"/>
                    <a:pt x="0" y="1051"/>
                    <a:pt x="24" y="1121"/>
                  </a:cubicBezTo>
                  <a:cubicBezTo>
                    <a:pt x="104" y="1410"/>
                    <a:pt x="344" y="1598"/>
                    <a:pt x="623" y="1598"/>
                  </a:cubicBezTo>
                  <a:cubicBezTo>
                    <a:pt x="673" y="1598"/>
                    <a:pt x="724" y="1592"/>
                    <a:pt x="776" y="1579"/>
                  </a:cubicBezTo>
                  <a:cubicBezTo>
                    <a:pt x="1034" y="1532"/>
                    <a:pt x="1234" y="1297"/>
                    <a:pt x="1269" y="1004"/>
                  </a:cubicBezTo>
                  <a:cubicBezTo>
                    <a:pt x="1292" y="734"/>
                    <a:pt x="1222" y="499"/>
                    <a:pt x="1081" y="276"/>
                  </a:cubicBezTo>
                  <a:cubicBezTo>
                    <a:pt x="968" y="92"/>
                    <a:pt x="805" y="1"/>
                    <a:pt x="63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62"/>
          <p:cNvGrpSpPr/>
          <p:nvPr/>
        </p:nvGrpSpPr>
        <p:grpSpPr>
          <a:xfrm>
            <a:off x="2491375" y="2157900"/>
            <a:ext cx="461000" cy="421150"/>
            <a:chOff x="6136925" y="4163050"/>
            <a:chExt cx="461000" cy="421150"/>
          </a:xfrm>
        </p:grpSpPr>
        <p:sp>
          <p:nvSpPr>
            <p:cNvPr id="2149" name="Google Shape;2149;p62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62"/>
          <p:cNvGrpSpPr/>
          <p:nvPr/>
        </p:nvGrpSpPr>
        <p:grpSpPr>
          <a:xfrm>
            <a:off x="2431545" y="1777277"/>
            <a:ext cx="209663" cy="191539"/>
            <a:chOff x="6136925" y="4163050"/>
            <a:chExt cx="461000" cy="421150"/>
          </a:xfrm>
        </p:grpSpPr>
        <p:sp>
          <p:nvSpPr>
            <p:cNvPr id="2152" name="Google Shape;2152;p62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359;p68"/>
          <p:cNvGrpSpPr/>
          <p:nvPr/>
        </p:nvGrpSpPr>
        <p:grpSpPr>
          <a:xfrm>
            <a:off x="4744572" y="3878826"/>
            <a:ext cx="623624" cy="614593"/>
            <a:chOff x="1398186" y="2774982"/>
            <a:chExt cx="1197580" cy="1539667"/>
          </a:xfrm>
        </p:grpSpPr>
        <p:sp>
          <p:nvSpPr>
            <p:cNvPr id="41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89;p68"/>
          <p:cNvGrpSpPr/>
          <p:nvPr/>
        </p:nvGrpSpPr>
        <p:grpSpPr>
          <a:xfrm>
            <a:off x="6967325" y="3930476"/>
            <a:ext cx="669304" cy="547896"/>
            <a:chOff x="2959601" y="2779156"/>
            <a:chExt cx="1835333" cy="1531772"/>
          </a:xfrm>
        </p:grpSpPr>
        <p:sp>
          <p:nvSpPr>
            <p:cNvPr id="71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401;p68"/>
          <p:cNvGrpSpPr/>
          <p:nvPr/>
        </p:nvGrpSpPr>
        <p:grpSpPr>
          <a:xfrm>
            <a:off x="6331799" y="3938067"/>
            <a:ext cx="458922" cy="574962"/>
            <a:chOff x="5263597" y="2763360"/>
            <a:chExt cx="1032913" cy="1627905"/>
          </a:xfrm>
        </p:grpSpPr>
        <p:sp>
          <p:nvSpPr>
            <p:cNvPr id="83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415;p68"/>
          <p:cNvGrpSpPr/>
          <p:nvPr/>
        </p:nvGrpSpPr>
        <p:grpSpPr>
          <a:xfrm>
            <a:off x="5517843" y="3875617"/>
            <a:ext cx="466785" cy="610606"/>
            <a:chOff x="6806174" y="2834954"/>
            <a:chExt cx="1086524" cy="1484731"/>
          </a:xfrm>
        </p:grpSpPr>
        <p:sp>
          <p:nvSpPr>
            <p:cNvPr id="97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Connecteur droit 109"/>
          <p:cNvCxnSpPr/>
          <p:nvPr/>
        </p:nvCxnSpPr>
        <p:spPr>
          <a:xfrm>
            <a:off x="3686597" y="3378290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Image 110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4021146" y="3880944"/>
            <a:ext cx="631025" cy="574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15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969;p35"/>
          <p:cNvGrpSpPr/>
          <p:nvPr/>
        </p:nvGrpSpPr>
        <p:grpSpPr>
          <a:xfrm rot="20859478">
            <a:off x="742008" y="357592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oogle Shape;969;p35"/>
          <p:cNvGrpSpPr/>
          <p:nvPr/>
        </p:nvGrpSpPr>
        <p:grpSpPr>
          <a:xfrm rot="20859478">
            <a:off x="7912762" y="363249"/>
            <a:ext cx="499010" cy="446728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898782" y="3848384"/>
            <a:ext cx="6818108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tilisé pour développer des modèles prédictifs capable de :</a:t>
            </a:r>
            <a:endParaRPr lang="fr-FR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536" y="1147177"/>
            <a:ext cx="7147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modèles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sont entraînés à partir de données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moléculaire d'entraînement étiquetées i.e. variable cible connue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FR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activité biologique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7258" y="1807486"/>
            <a:ext cx="6945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modèles sont ensuite utilisés pour </a:t>
            </a: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prédire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variable cible (</a:t>
            </a:r>
            <a:r>
              <a:rPr lang="fr-FR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activité biologique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pour de nouvelles données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(molécules) en fonction de leur caractéristiques moléculaires.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889066" y="335057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Modèles d’apprentissage supervisé</a:t>
            </a:r>
            <a:endParaRPr lang="fr-FR" sz="1800" b="1" dirty="0"/>
          </a:p>
        </p:txBody>
      </p:sp>
      <p:grpSp>
        <p:nvGrpSpPr>
          <p:cNvPr id="119" name="Groupe 118"/>
          <p:cNvGrpSpPr/>
          <p:nvPr/>
        </p:nvGrpSpPr>
        <p:grpSpPr>
          <a:xfrm>
            <a:off x="2637364" y="420994"/>
            <a:ext cx="214023" cy="221808"/>
            <a:chOff x="2116259" y="673446"/>
            <a:chExt cx="277110" cy="282927"/>
          </a:xfrm>
        </p:grpSpPr>
        <p:sp>
          <p:nvSpPr>
            <p:cNvPr id="120" name="Rectangle 119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2" name="Connecteur droit 121"/>
          <p:cNvCxnSpPr/>
          <p:nvPr/>
        </p:nvCxnSpPr>
        <p:spPr>
          <a:xfrm flipV="1">
            <a:off x="2821017" y="729847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e 123"/>
          <p:cNvGrpSpPr/>
          <p:nvPr/>
        </p:nvGrpSpPr>
        <p:grpSpPr>
          <a:xfrm>
            <a:off x="1070741" y="2435829"/>
            <a:ext cx="5701506" cy="2238760"/>
            <a:chOff x="0" y="-312905"/>
            <a:chExt cx="6710987" cy="2814773"/>
          </a:xfrm>
        </p:grpSpPr>
        <p:grpSp>
          <p:nvGrpSpPr>
            <p:cNvPr id="133" name="Groupe 132"/>
            <p:cNvGrpSpPr/>
            <p:nvPr/>
          </p:nvGrpSpPr>
          <p:grpSpPr>
            <a:xfrm>
              <a:off x="0" y="-312905"/>
              <a:ext cx="6710987" cy="2813535"/>
              <a:chOff x="0" y="-277046"/>
              <a:chExt cx="6710987" cy="2813535"/>
            </a:xfrm>
          </p:grpSpPr>
          <p:grpSp>
            <p:nvGrpSpPr>
              <p:cNvPr id="136" name="Groupe 135"/>
              <p:cNvGrpSpPr/>
              <p:nvPr/>
            </p:nvGrpSpPr>
            <p:grpSpPr>
              <a:xfrm>
                <a:off x="0" y="416859"/>
                <a:ext cx="6005830" cy="2119630"/>
                <a:chOff x="0" y="0"/>
                <a:chExt cx="6006353" cy="2119667"/>
              </a:xfrm>
            </p:grpSpPr>
            <p:pic>
              <p:nvPicPr>
                <p:cNvPr id="185" name="Image 18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35" t="7885" r="573" b="26831"/>
                <a:stretch/>
              </p:blipFill>
              <p:spPr bwMode="auto">
                <a:xfrm>
                  <a:off x="0" y="4482"/>
                  <a:ext cx="4354195" cy="211518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86" name="Image 18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53" t="7747" r="6746" b="26964"/>
                <a:stretch/>
              </p:blipFill>
              <p:spPr bwMode="auto">
                <a:xfrm>
                  <a:off x="4329953" y="0"/>
                  <a:ext cx="1676400" cy="211518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137" name="Accolade fermante 136"/>
              <p:cNvSpPr/>
              <p:nvPr/>
            </p:nvSpPr>
            <p:spPr>
              <a:xfrm rot="16200000">
                <a:off x="2887193" y="-2699300"/>
                <a:ext cx="183702" cy="5947373"/>
              </a:xfrm>
              <a:prstGeom prst="rightBrac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8" name="Zone de texte 2"/>
              <p:cNvSpPr txBox="1">
                <a:spLocks noChangeArrowheads="1"/>
              </p:cNvSpPr>
              <p:nvPr/>
            </p:nvSpPr>
            <p:spPr bwMode="auto">
              <a:xfrm>
                <a:off x="1735399" y="-88941"/>
                <a:ext cx="2735733" cy="343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Caractéristiques moléculaires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Zone de texte 2"/>
              <p:cNvSpPr txBox="1">
                <a:spLocks noChangeArrowheads="1"/>
              </p:cNvSpPr>
              <p:nvPr/>
            </p:nvSpPr>
            <p:spPr bwMode="auto">
              <a:xfrm>
                <a:off x="5774487" y="-277046"/>
                <a:ext cx="936500" cy="327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Étiquette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Accolade fermante 183"/>
              <p:cNvSpPr/>
              <p:nvPr/>
            </p:nvSpPr>
            <p:spPr>
              <a:xfrm rot="16200000">
                <a:off x="6115326" y="64779"/>
                <a:ext cx="180942" cy="425989"/>
              </a:xfrm>
              <a:prstGeom prst="rightBrac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pic>
          <p:nvPicPr>
            <p:cNvPr id="134" name="Image 133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51" t="6379" r="28391" b="44796"/>
            <a:stretch/>
          </p:blipFill>
          <p:spPr bwMode="auto">
            <a:xfrm>
              <a:off x="5548745" y="382238"/>
              <a:ext cx="451485" cy="21196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5" name="Image 134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4" t="7747" r="6746" b="26964"/>
            <a:stretch/>
          </p:blipFill>
          <p:spPr bwMode="auto">
            <a:xfrm>
              <a:off x="5947756" y="386542"/>
              <a:ext cx="454025" cy="211391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894594" y="4358129"/>
            <a:ext cx="5846693" cy="31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862747" y="2555829"/>
            <a:ext cx="1010213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variable cible</a:t>
            </a:r>
          </a:p>
        </p:txBody>
      </p:sp>
      <p:sp>
        <p:nvSpPr>
          <p:cNvPr id="226" name="Zone de texte 2"/>
          <p:cNvSpPr txBox="1">
            <a:spLocks noChangeArrowheads="1"/>
          </p:cNvSpPr>
          <p:nvPr/>
        </p:nvSpPr>
        <p:spPr bwMode="auto">
          <a:xfrm>
            <a:off x="6082906" y="4316298"/>
            <a:ext cx="307901" cy="30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fr-FR" sz="1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6543559" y="3474720"/>
            <a:ext cx="6400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Connecteur droit avec flèche 226"/>
          <p:cNvCxnSpPr/>
          <p:nvPr/>
        </p:nvCxnSpPr>
        <p:spPr>
          <a:xfrm flipH="1">
            <a:off x="6752919" y="4520025"/>
            <a:ext cx="4512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6908351" y="4273725"/>
            <a:ext cx="1533300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Nouvelle donnée moléculaire</a:t>
            </a:r>
            <a:endParaRPr lang="fr-FR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6880728" y="3208989"/>
            <a:ext cx="1695457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Données moléculaires d’entrainement</a:t>
            </a:r>
            <a:endParaRPr lang="fr-FR" sz="1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6123823" y="2987734"/>
            <a:ext cx="0" cy="168915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ZoneTexte 229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8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26" grpId="0"/>
      <p:bldP spid="2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969;p35"/>
          <p:cNvGrpSpPr/>
          <p:nvPr/>
        </p:nvGrpSpPr>
        <p:grpSpPr>
          <a:xfrm rot="20859478">
            <a:off x="742009" y="361590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oogle Shape;969;p35"/>
          <p:cNvGrpSpPr/>
          <p:nvPr/>
        </p:nvGrpSpPr>
        <p:grpSpPr>
          <a:xfrm rot="20859478">
            <a:off x="7912763" y="367247"/>
            <a:ext cx="499010" cy="446728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2889066" y="335057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 plus proches voisins (</a:t>
            </a:r>
            <a:r>
              <a:rPr lang="fr-FR" sz="1800" b="1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KNN</a:t>
            </a:r>
            <a:r>
              <a:rPr lang="fr-FR" sz="1800" b="1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1800" b="1" dirty="0"/>
          </a:p>
        </p:txBody>
      </p:sp>
      <p:grpSp>
        <p:nvGrpSpPr>
          <p:cNvPr id="115" name="Groupe 114"/>
          <p:cNvGrpSpPr/>
          <p:nvPr/>
        </p:nvGrpSpPr>
        <p:grpSpPr>
          <a:xfrm>
            <a:off x="2637364" y="420994"/>
            <a:ext cx="214023" cy="221808"/>
            <a:chOff x="2116259" y="673446"/>
            <a:chExt cx="277110" cy="282927"/>
          </a:xfrm>
        </p:grpSpPr>
        <p:sp>
          <p:nvSpPr>
            <p:cNvPr id="116" name="Rectangle 115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8" name="Connecteur droit 117"/>
          <p:cNvCxnSpPr/>
          <p:nvPr/>
        </p:nvCxnSpPr>
        <p:spPr>
          <a:xfrm flipV="1">
            <a:off x="2821017" y="731620"/>
            <a:ext cx="3331863" cy="15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84295" y="1054366"/>
            <a:ext cx="625083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u="sng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fr-FR" sz="2000" b="1" u="sng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rédire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l'activité biologique </a:t>
            </a:r>
            <a:r>
              <a:rPr lang="fr-FR" sz="2000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d'une 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molécule en : </a:t>
            </a:r>
            <a:endParaRPr lang="fr-FR" sz="2000" dirty="0">
              <a:latin typeface="Segoe UI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7671" y="1648596"/>
            <a:ext cx="5997463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000" b="1" dirty="0" smtClean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  Recherchant </a:t>
            </a:r>
            <a:r>
              <a:rPr lang="fr-FR" sz="2000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k molécules les plus similaires 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(proches) de </a:t>
            </a:r>
            <a:r>
              <a:rPr lang="fr-FR" sz="2000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base de données d'entraînement en termes de caractéristiques des 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molécules.</a:t>
            </a:r>
            <a:endParaRPr lang="fr-FR" sz="2000" dirty="0">
              <a:latin typeface="Segoe UI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324" y="2895059"/>
            <a:ext cx="5950810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000" b="1" dirty="0" smtClean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Prenant </a:t>
            </a:r>
            <a:r>
              <a:rPr lang="fr-FR" sz="2000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classe (</a:t>
            </a:r>
            <a:r>
              <a:rPr lang="fr-FR" sz="2000" dirty="0" smtClean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active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| </a:t>
            </a:r>
            <a:r>
              <a:rPr lang="fr-FR" sz="2000" dirty="0" smtClean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inactive</a:t>
            </a:r>
            <a:r>
              <a:rPr lang="fr-FR" sz="20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constituant la majorité de ces molécules</a:t>
            </a:r>
            <a:r>
              <a:rPr lang="fr-FR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Google Shape;2359;p68"/>
          <p:cNvGrpSpPr/>
          <p:nvPr/>
        </p:nvGrpSpPr>
        <p:grpSpPr>
          <a:xfrm>
            <a:off x="5529257" y="4120362"/>
            <a:ext cx="623624" cy="614593"/>
            <a:chOff x="1398186" y="2774982"/>
            <a:chExt cx="1197580" cy="1539667"/>
          </a:xfrm>
        </p:grpSpPr>
        <p:sp>
          <p:nvSpPr>
            <p:cNvPr id="124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89;p68"/>
          <p:cNvGrpSpPr/>
          <p:nvPr/>
        </p:nvGrpSpPr>
        <p:grpSpPr>
          <a:xfrm>
            <a:off x="7735135" y="4172012"/>
            <a:ext cx="669304" cy="547896"/>
            <a:chOff x="2959601" y="2779156"/>
            <a:chExt cx="1835333" cy="1531772"/>
          </a:xfrm>
        </p:grpSpPr>
        <p:sp>
          <p:nvSpPr>
            <p:cNvPr id="232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01;p68"/>
          <p:cNvGrpSpPr/>
          <p:nvPr/>
        </p:nvGrpSpPr>
        <p:grpSpPr>
          <a:xfrm>
            <a:off x="7116484" y="4179603"/>
            <a:ext cx="458922" cy="574962"/>
            <a:chOff x="5263597" y="2763360"/>
            <a:chExt cx="1032913" cy="1627905"/>
          </a:xfrm>
        </p:grpSpPr>
        <p:sp>
          <p:nvSpPr>
            <p:cNvPr id="245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415;p68"/>
          <p:cNvGrpSpPr/>
          <p:nvPr/>
        </p:nvGrpSpPr>
        <p:grpSpPr>
          <a:xfrm>
            <a:off x="6302528" y="4117153"/>
            <a:ext cx="466785" cy="610606"/>
            <a:chOff x="6806174" y="2834954"/>
            <a:chExt cx="1086524" cy="1484731"/>
          </a:xfrm>
        </p:grpSpPr>
        <p:sp>
          <p:nvSpPr>
            <p:cNvPr id="282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lipse 113"/>
          <p:cNvSpPr/>
          <p:nvPr/>
        </p:nvSpPr>
        <p:spPr>
          <a:xfrm>
            <a:off x="3196806" y="947908"/>
            <a:ext cx="127000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5" name="Zone de texte 2"/>
          <p:cNvSpPr txBox="1">
            <a:spLocks noChangeArrowheads="1"/>
          </p:cNvSpPr>
          <p:nvPr/>
        </p:nvSpPr>
        <p:spPr bwMode="auto">
          <a:xfrm>
            <a:off x="3293961" y="885043"/>
            <a:ext cx="13271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Molécules actives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Ellipse 115"/>
          <p:cNvSpPr/>
          <p:nvPr/>
        </p:nvSpPr>
        <p:spPr>
          <a:xfrm>
            <a:off x="4992510" y="968523"/>
            <a:ext cx="127000" cy="127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7" name="Zone de texte 2"/>
          <p:cNvSpPr txBox="1">
            <a:spLocks noChangeArrowheads="1"/>
          </p:cNvSpPr>
          <p:nvPr/>
        </p:nvSpPr>
        <p:spPr bwMode="auto">
          <a:xfrm>
            <a:off x="5089030" y="904388"/>
            <a:ext cx="14668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Molécules inactives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Image 1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49" y="1183803"/>
            <a:ext cx="4470400" cy="2838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9768" y="346809"/>
            <a:ext cx="5295000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Jeu </a:t>
            </a:r>
            <a:r>
              <a:rPr lang="fr-FR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données d'entraînement avec deux classes 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1391978" y="2401252"/>
            <a:ext cx="1735872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explicative 2</a:t>
            </a:r>
            <a:endParaRPr lang="fr-FR" sz="11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874" y="4424404"/>
            <a:ext cx="7942144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cible est la couleur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classer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soit </a:t>
            </a:r>
            <a:r>
              <a:rPr lang="fr-FR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bleue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ou bien 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rouge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l’activité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fr-FR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molécule).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9601" y="3981452"/>
            <a:ext cx="1735872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explicative 1</a:t>
            </a:r>
            <a:endParaRPr lang="fr-FR" sz="11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5" name="Google Shape;969;p35"/>
          <p:cNvGrpSpPr/>
          <p:nvPr/>
        </p:nvGrpSpPr>
        <p:grpSpPr>
          <a:xfrm rot="20859478">
            <a:off x="7912762" y="363249"/>
            <a:ext cx="499010" cy="446728"/>
            <a:chOff x="5571700" y="3015275"/>
            <a:chExt cx="1062350" cy="1060950"/>
          </a:xfrm>
        </p:grpSpPr>
        <p:sp>
          <p:nvSpPr>
            <p:cNvPr id="126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ZoneTexte 242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2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 8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7" y="636194"/>
            <a:ext cx="3840307" cy="24727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113" y="3441111"/>
            <a:ext cx="3913458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regarder </a:t>
            </a:r>
            <a:r>
              <a:rPr lang="fr-FR" sz="1200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K voisins les plus proches de ce </a:t>
            </a:r>
            <a:r>
              <a:rPr lang="fr-FR" sz="12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point.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 8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5"/>
          <a:stretch/>
        </p:blipFill>
        <p:spPr>
          <a:xfrm>
            <a:off x="4451125" y="636194"/>
            <a:ext cx="4059937" cy="2472766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2087674" y="228540"/>
            <a:ext cx="127928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K-NN</a:t>
            </a:r>
            <a:endParaRPr lang="fr-FR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045024" y="228540"/>
            <a:ext cx="1279289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fr-FR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-NN</a:t>
            </a:r>
            <a:endParaRPr lang="fr-FR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5446" y="3441111"/>
            <a:ext cx="3785616" cy="590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exemple : </a:t>
            </a:r>
            <a:r>
              <a:rPr lang="fr-FR" sz="1200" b="1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K=5</a:t>
            </a:r>
            <a:r>
              <a:rPr lang="fr-FR" sz="12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(les </a:t>
            </a:r>
            <a:r>
              <a:rPr lang="fr-FR" sz="1200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cinq plus </a:t>
            </a:r>
            <a:r>
              <a:rPr lang="fr-FR" sz="12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proches voisins)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8332" y="270148"/>
            <a:ext cx="1835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nouvelle </a:t>
            </a:r>
            <a:r>
              <a:rPr lang="fr-FR" sz="1600" b="1" dirty="0" smtClean="0">
                <a:solidFill>
                  <a:schemeClr val="bg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donnée </a:t>
            </a:r>
            <a:endParaRPr lang="fr-FR" sz="1600" b="1" dirty="0">
              <a:solidFill>
                <a:schemeClr val="bg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2618842" y="512755"/>
            <a:ext cx="950976" cy="98686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2113" y="3829036"/>
            <a:ext cx="3715861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regarder quelle classe constitue la majorité de ces points afin d'en déduire la classe du nouveau point.</a:t>
            </a:r>
            <a:endParaRPr lang="fr-F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154000" y="512755"/>
            <a:ext cx="1400419" cy="98686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959" y="3829036"/>
            <a:ext cx="379110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Prédiction : la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nouvelle donnée appartient à la classe </a:t>
            </a:r>
            <a:r>
              <a:rPr lang="fr-FR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rouge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( </a:t>
            </a:r>
            <a:r>
              <a:rPr lang="fr-FR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points  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rouges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 </a:t>
            </a:r>
            <a:r>
              <a:rPr lang="fr-FR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points bleus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dans son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entourage). </a:t>
            </a:r>
            <a:endParaRPr lang="fr-F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5" grpId="0"/>
      <p:bldP spid="3" grpId="0"/>
      <p:bldP spid="4" grpId="0"/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969;p35"/>
          <p:cNvGrpSpPr/>
          <p:nvPr/>
        </p:nvGrpSpPr>
        <p:grpSpPr>
          <a:xfrm rot="20859478">
            <a:off x="744719" y="356422"/>
            <a:ext cx="574556" cy="517489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oogle Shape;969;p35"/>
          <p:cNvGrpSpPr/>
          <p:nvPr/>
        </p:nvGrpSpPr>
        <p:grpSpPr>
          <a:xfrm rot="20859478">
            <a:off x="7933177" y="361041"/>
            <a:ext cx="480104" cy="462900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Image 100"/>
          <p:cNvPicPr/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" y="1144106"/>
            <a:ext cx="7661025" cy="35888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95960" y="540638"/>
            <a:ext cx="3626314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2000" b="1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lgorithme </a:t>
            </a:r>
            <a:r>
              <a:rPr lang="fr-FR" sz="2000" b="1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du </a:t>
            </a:r>
            <a:r>
              <a:rPr lang="fr-FR" sz="2000" b="1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modèle </a:t>
            </a:r>
            <a:r>
              <a:rPr lang="fr-FR" sz="2000" b="1" dirty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KNN 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1931213" y="1484986"/>
            <a:ext cx="336499" cy="299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/>
          <p:cNvSpPr/>
          <p:nvPr/>
        </p:nvSpPr>
        <p:spPr>
          <a:xfrm>
            <a:off x="1931213" y="2667857"/>
            <a:ext cx="336499" cy="299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5726582" y="1319751"/>
            <a:ext cx="315773" cy="299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5726582" y="2423127"/>
            <a:ext cx="315773" cy="299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5726582" y="3578031"/>
            <a:ext cx="315773" cy="299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4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 23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2"/>
          <a:stretch/>
        </p:blipFill>
        <p:spPr bwMode="auto">
          <a:xfrm>
            <a:off x="1630205" y="1598378"/>
            <a:ext cx="5759450" cy="23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/>
          <p:cNvSpPr/>
          <p:nvPr/>
        </p:nvSpPr>
        <p:spPr>
          <a:xfrm>
            <a:off x="3217028" y="5728983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306898" y="268985"/>
            <a:ext cx="613997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question  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choisir le bon nombre de voisins k pour lequel la classification soit meilleure</a:t>
            </a:r>
            <a:r>
              <a:rPr kumimoji="0" lang="fr-FR" sz="16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56098" y="78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472757" y="3970063"/>
            <a:ext cx="4074347" cy="2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variation de</a:t>
            </a:r>
            <a:r>
              <a:rPr kumimoji="0" lang="fr-FR" sz="11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la fonction d’erreur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fonction de valeurs de K.</a:t>
            </a:r>
            <a:endParaRPr kumimoji="0" lang="fr-FR" sz="6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6898" y="897986"/>
            <a:ext cx="7837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réponse :  </a:t>
            </a:r>
            <a:r>
              <a:rPr lang="fr-F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fonction de l'erreur de généralisation du 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modèle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 faut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choisir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k optimal qui minimise au max la fonction d’erreur</a:t>
            </a:r>
            <a:endParaRPr lang="fr-F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6097" y="4309738"/>
            <a:ext cx="7512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meilleures prédictions obtenues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sont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 un </a:t>
            </a:r>
            <a:r>
              <a:rPr lang="fr-FR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 = 5 et 18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où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l’erreur a été minimisé au max (presque nulle). </a:t>
            </a: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077705" y="3505476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0" name="ZoneTexte 89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463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62"/>
          <p:cNvSpPr/>
          <p:nvPr/>
        </p:nvSpPr>
        <p:spPr>
          <a:xfrm>
            <a:off x="5013784" y="456509"/>
            <a:ext cx="1742700" cy="1742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62"/>
          <p:cNvSpPr txBox="1">
            <a:spLocks noGrp="1"/>
          </p:cNvSpPr>
          <p:nvPr>
            <p:ph type="title"/>
          </p:nvPr>
        </p:nvSpPr>
        <p:spPr>
          <a:xfrm>
            <a:off x="2935373" y="2100919"/>
            <a:ext cx="5779943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smtClean="0"/>
              <a:t>M</a:t>
            </a:r>
            <a:r>
              <a:rPr lang="en" sz="4000" dirty="0" smtClean="0"/>
              <a:t>od</a:t>
            </a:r>
            <a:r>
              <a:rPr lang="en" sz="4000" b="1" dirty="0" smtClean="0"/>
              <a:t>è</a:t>
            </a:r>
            <a:r>
              <a:rPr lang="en" sz="4000" dirty="0" smtClean="0"/>
              <a:t>les de machine learning non supervis</a:t>
            </a:r>
            <a:r>
              <a:rPr lang="en" sz="4000" b="1" dirty="0" smtClean="0"/>
              <a:t>é</a:t>
            </a:r>
            <a:endParaRPr sz="4000" dirty="0"/>
          </a:p>
        </p:txBody>
      </p:sp>
      <p:sp>
        <p:nvSpPr>
          <p:cNvPr id="2120" name="Google Shape;2120;p62"/>
          <p:cNvSpPr txBox="1">
            <a:spLocks noGrp="1"/>
          </p:cNvSpPr>
          <p:nvPr>
            <p:ph type="title" idx="2"/>
          </p:nvPr>
        </p:nvSpPr>
        <p:spPr>
          <a:xfrm>
            <a:off x="4283140" y="965048"/>
            <a:ext cx="3226500" cy="10200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2121" name="Google Shape;2121;p62"/>
          <p:cNvGrpSpPr/>
          <p:nvPr/>
        </p:nvGrpSpPr>
        <p:grpSpPr>
          <a:xfrm rot="-1026782">
            <a:off x="1831415" y="621775"/>
            <a:ext cx="752966" cy="782647"/>
            <a:chOff x="1195025" y="3395850"/>
            <a:chExt cx="409625" cy="425750"/>
          </a:xfrm>
        </p:grpSpPr>
        <p:sp>
          <p:nvSpPr>
            <p:cNvPr id="2122" name="Google Shape;2122;p62"/>
            <p:cNvSpPr/>
            <p:nvPr/>
          </p:nvSpPr>
          <p:spPr>
            <a:xfrm>
              <a:off x="1207350" y="3406125"/>
              <a:ext cx="386725" cy="405200"/>
            </a:xfrm>
            <a:custGeom>
              <a:avLst/>
              <a:gdLst/>
              <a:ahLst/>
              <a:cxnLst/>
              <a:rect l="l" t="t" r="r" b="b"/>
              <a:pathLst>
                <a:path w="15469" h="16208" extrusionOk="0">
                  <a:moveTo>
                    <a:pt x="11499" y="0"/>
                  </a:moveTo>
                  <a:cubicBezTo>
                    <a:pt x="11416" y="0"/>
                    <a:pt x="11334" y="12"/>
                    <a:pt x="11252" y="12"/>
                  </a:cubicBezTo>
                  <a:cubicBezTo>
                    <a:pt x="10160" y="82"/>
                    <a:pt x="9208" y="540"/>
                    <a:pt x="8421" y="1398"/>
                  </a:cubicBezTo>
                  <a:cubicBezTo>
                    <a:pt x="8316" y="1503"/>
                    <a:pt x="8222" y="1621"/>
                    <a:pt x="8116" y="1727"/>
                  </a:cubicBezTo>
                  <a:cubicBezTo>
                    <a:pt x="8046" y="1809"/>
                    <a:pt x="7987" y="1879"/>
                    <a:pt x="7916" y="1950"/>
                  </a:cubicBezTo>
                  <a:cubicBezTo>
                    <a:pt x="7916" y="1950"/>
                    <a:pt x="4804" y="5403"/>
                    <a:pt x="4769" y="5450"/>
                  </a:cubicBezTo>
                  <a:lnTo>
                    <a:pt x="4663" y="5567"/>
                  </a:lnTo>
                  <a:lnTo>
                    <a:pt x="4663" y="5579"/>
                  </a:lnTo>
                  <a:cubicBezTo>
                    <a:pt x="4463" y="5802"/>
                    <a:pt x="3982" y="6354"/>
                    <a:pt x="3583" y="6812"/>
                  </a:cubicBezTo>
                  <a:cubicBezTo>
                    <a:pt x="3195" y="7247"/>
                    <a:pt x="2807" y="7693"/>
                    <a:pt x="2573" y="7951"/>
                  </a:cubicBezTo>
                  <a:cubicBezTo>
                    <a:pt x="2432" y="8116"/>
                    <a:pt x="2291" y="8268"/>
                    <a:pt x="2161" y="8433"/>
                  </a:cubicBezTo>
                  <a:cubicBezTo>
                    <a:pt x="1797" y="8832"/>
                    <a:pt x="1433" y="9255"/>
                    <a:pt x="1081" y="9678"/>
                  </a:cubicBezTo>
                  <a:cubicBezTo>
                    <a:pt x="564" y="10300"/>
                    <a:pt x="259" y="11028"/>
                    <a:pt x="153" y="11839"/>
                  </a:cubicBezTo>
                  <a:cubicBezTo>
                    <a:pt x="0" y="13025"/>
                    <a:pt x="400" y="14740"/>
                    <a:pt x="2032" y="15679"/>
                  </a:cubicBezTo>
                  <a:cubicBezTo>
                    <a:pt x="2631" y="16020"/>
                    <a:pt x="3324" y="16208"/>
                    <a:pt x="4029" y="16208"/>
                  </a:cubicBezTo>
                  <a:cubicBezTo>
                    <a:pt x="4875" y="16208"/>
                    <a:pt x="5720" y="15938"/>
                    <a:pt x="6401" y="15468"/>
                  </a:cubicBezTo>
                  <a:cubicBezTo>
                    <a:pt x="6777" y="15210"/>
                    <a:pt x="7083" y="14881"/>
                    <a:pt x="7329" y="14599"/>
                  </a:cubicBezTo>
                  <a:cubicBezTo>
                    <a:pt x="8445" y="13366"/>
                    <a:pt x="13824" y="7317"/>
                    <a:pt x="14400" y="6648"/>
                  </a:cubicBezTo>
                  <a:cubicBezTo>
                    <a:pt x="14623" y="6401"/>
                    <a:pt x="14799" y="6119"/>
                    <a:pt x="14963" y="5802"/>
                  </a:cubicBezTo>
                  <a:cubicBezTo>
                    <a:pt x="15327" y="5109"/>
                    <a:pt x="15468" y="4381"/>
                    <a:pt x="15410" y="3641"/>
                  </a:cubicBezTo>
                  <a:cubicBezTo>
                    <a:pt x="15233" y="1539"/>
                    <a:pt x="13589" y="0"/>
                    <a:pt x="11499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1195025" y="3395850"/>
              <a:ext cx="409625" cy="425750"/>
            </a:xfrm>
            <a:custGeom>
              <a:avLst/>
              <a:gdLst/>
              <a:ahLst/>
              <a:cxnLst/>
              <a:rect l="l" t="t" r="r" b="b"/>
              <a:pathLst>
                <a:path w="16385" h="17030" extrusionOk="0">
                  <a:moveTo>
                    <a:pt x="11992" y="834"/>
                  </a:moveTo>
                  <a:cubicBezTo>
                    <a:pt x="13730" y="834"/>
                    <a:pt x="15315" y="2079"/>
                    <a:pt x="15480" y="4087"/>
                  </a:cubicBezTo>
                  <a:cubicBezTo>
                    <a:pt x="15538" y="4768"/>
                    <a:pt x="15398" y="5414"/>
                    <a:pt x="15092" y="6025"/>
                  </a:cubicBezTo>
                  <a:cubicBezTo>
                    <a:pt x="14951" y="6295"/>
                    <a:pt x="14787" y="6554"/>
                    <a:pt x="14575" y="6788"/>
                  </a:cubicBezTo>
                  <a:cubicBezTo>
                    <a:pt x="14000" y="7458"/>
                    <a:pt x="8609" y="13506"/>
                    <a:pt x="7517" y="14740"/>
                  </a:cubicBezTo>
                  <a:cubicBezTo>
                    <a:pt x="7258" y="15033"/>
                    <a:pt x="6977" y="15303"/>
                    <a:pt x="6659" y="15538"/>
                  </a:cubicBezTo>
                  <a:cubicBezTo>
                    <a:pt x="6025" y="15973"/>
                    <a:pt x="5274" y="16196"/>
                    <a:pt x="4522" y="16196"/>
                  </a:cubicBezTo>
                  <a:cubicBezTo>
                    <a:pt x="3899" y="16196"/>
                    <a:pt x="3277" y="16043"/>
                    <a:pt x="2737" y="15726"/>
                  </a:cubicBezTo>
                  <a:cubicBezTo>
                    <a:pt x="1410" y="14963"/>
                    <a:pt x="905" y="13518"/>
                    <a:pt x="1057" y="12309"/>
                  </a:cubicBezTo>
                  <a:cubicBezTo>
                    <a:pt x="1151" y="11580"/>
                    <a:pt x="1433" y="10923"/>
                    <a:pt x="1903" y="10359"/>
                  </a:cubicBezTo>
                  <a:cubicBezTo>
                    <a:pt x="2384" y="9772"/>
                    <a:pt x="2889" y="9208"/>
                    <a:pt x="3383" y="8644"/>
                  </a:cubicBezTo>
                  <a:cubicBezTo>
                    <a:pt x="3970" y="7963"/>
                    <a:pt x="5567" y="6154"/>
                    <a:pt x="5567" y="6131"/>
                  </a:cubicBezTo>
                  <a:cubicBezTo>
                    <a:pt x="5626" y="6072"/>
                    <a:pt x="7716" y="3758"/>
                    <a:pt x="8727" y="2643"/>
                  </a:cubicBezTo>
                  <a:cubicBezTo>
                    <a:pt x="8891" y="2466"/>
                    <a:pt x="9055" y="2267"/>
                    <a:pt x="9220" y="2091"/>
                  </a:cubicBezTo>
                  <a:cubicBezTo>
                    <a:pt x="9913" y="1351"/>
                    <a:pt x="10758" y="904"/>
                    <a:pt x="11780" y="846"/>
                  </a:cubicBezTo>
                  <a:cubicBezTo>
                    <a:pt x="11851" y="834"/>
                    <a:pt x="11921" y="834"/>
                    <a:pt x="11992" y="834"/>
                  </a:cubicBezTo>
                  <a:close/>
                  <a:moveTo>
                    <a:pt x="11721" y="0"/>
                  </a:moveTo>
                  <a:cubicBezTo>
                    <a:pt x="10523" y="82"/>
                    <a:pt x="9466" y="587"/>
                    <a:pt x="8609" y="1515"/>
                  </a:cubicBezTo>
                  <a:cubicBezTo>
                    <a:pt x="8503" y="1633"/>
                    <a:pt x="8398" y="1750"/>
                    <a:pt x="8292" y="1867"/>
                  </a:cubicBezTo>
                  <a:cubicBezTo>
                    <a:pt x="8233" y="1938"/>
                    <a:pt x="8163" y="2008"/>
                    <a:pt x="8104" y="2079"/>
                  </a:cubicBezTo>
                  <a:lnTo>
                    <a:pt x="7376" y="2877"/>
                  </a:lnTo>
                  <a:cubicBezTo>
                    <a:pt x="6025" y="4381"/>
                    <a:pt x="4992" y="5532"/>
                    <a:pt x="4945" y="5579"/>
                  </a:cubicBezTo>
                  <a:lnTo>
                    <a:pt x="4733" y="5814"/>
                  </a:lnTo>
                  <a:lnTo>
                    <a:pt x="4733" y="5825"/>
                  </a:lnTo>
                  <a:cubicBezTo>
                    <a:pt x="4498" y="6096"/>
                    <a:pt x="4099" y="6554"/>
                    <a:pt x="3747" y="6953"/>
                  </a:cubicBezTo>
                  <a:cubicBezTo>
                    <a:pt x="3371" y="7387"/>
                    <a:pt x="2983" y="7822"/>
                    <a:pt x="2748" y="8092"/>
                  </a:cubicBezTo>
                  <a:cubicBezTo>
                    <a:pt x="2608" y="8257"/>
                    <a:pt x="2467" y="8409"/>
                    <a:pt x="2326" y="8574"/>
                  </a:cubicBezTo>
                  <a:cubicBezTo>
                    <a:pt x="1973" y="8973"/>
                    <a:pt x="1609" y="9396"/>
                    <a:pt x="1257" y="9819"/>
                  </a:cubicBezTo>
                  <a:cubicBezTo>
                    <a:pt x="693" y="10500"/>
                    <a:pt x="341" y="11298"/>
                    <a:pt x="223" y="12203"/>
                  </a:cubicBezTo>
                  <a:cubicBezTo>
                    <a:pt x="0" y="13929"/>
                    <a:pt x="822" y="15597"/>
                    <a:pt x="2326" y="16454"/>
                  </a:cubicBezTo>
                  <a:cubicBezTo>
                    <a:pt x="2983" y="16830"/>
                    <a:pt x="3747" y="17030"/>
                    <a:pt x="4522" y="17030"/>
                  </a:cubicBezTo>
                  <a:cubicBezTo>
                    <a:pt x="5461" y="17030"/>
                    <a:pt x="6366" y="16748"/>
                    <a:pt x="7129" y="16220"/>
                  </a:cubicBezTo>
                  <a:cubicBezTo>
                    <a:pt x="7540" y="15938"/>
                    <a:pt x="7869" y="15597"/>
                    <a:pt x="8139" y="15292"/>
                  </a:cubicBezTo>
                  <a:cubicBezTo>
                    <a:pt x="9255" y="14047"/>
                    <a:pt x="14634" y="8010"/>
                    <a:pt x="15221" y="7329"/>
                  </a:cubicBezTo>
                  <a:cubicBezTo>
                    <a:pt x="15456" y="7059"/>
                    <a:pt x="15656" y="6753"/>
                    <a:pt x="15832" y="6401"/>
                  </a:cubicBezTo>
                  <a:cubicBezTo>
                    <a:pt x="16220" y="5637"/>
                    <a:pt x="16384" y="4839"/>
                    <a:pt x="16314" y="4017"/>
                  </a:cubicBezTo>
                  <a:cubicBezTo>
                    <a:pt x="16126" y="1691"/>
                    <a:pt x="14305" y="0"/>
                    <a:pt x="11992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1217625" y="3550000"/>
              <a:ext cx="250475" cy="250775"/>
            </a:xfrm>
            <a:custGeom>
              <a:avLst/>
              <a:gdLst/>
              <a:ahLst/>
              <a:cxnLst/>
              <a:rect l="l" t="t" r="r" b="b"/>
              <a:pathLst>
                <a:path w="10019" h="10031" extrusionOk="0">
                  <a:moveTo>
                    <a:pt x="4640" y="0"/>
                  </a:moveTo>
                  <a:cubicBezTo>
                    <a:pt x="4511" y="153"/>
                    <a:pt x="4381" y="294"/>
                    <a:pt x="4252" y="435"/>
                  </a:cubicBezTo>
                  <a:cubicBezTo>
                    <a:pt x="3665" y="1116"/>
                    <a:pt x="3066" y="1797"/>
                    <a:pt x="2479" y="2478"/>
                  </a:cubicBezTo>
                  <a:cubicBezTo>
                    <a:pt x="1985" y="3042"/>
                    <a:pt x="1480" y="3606"/>
                    <a:pt x="999" y="4193"/>
                  </a:cubicBezTo>
                  <a:cubicBezTo>
                    <a:pt x="529" y="4757"/>
                    <a:pt x="247" y="5414"/>
                    <a:pt x="153" y="6143"/>
                  </a:cubicBezTo>
                  <a:cubicBezTo>
                    <a:pt x="1" y="7352"/>
                    <a:pt x="506" y="8797"/>
                    <a:pt x="1833" y="9560"/>
                  </a:cubicBezTo>
                  <a:cubicBezTo>
                    <a:pt x="2378" y="9875"/>
                    <a:pt x="2998" y="10030"/>
                    <a:pt x="3621" y="10030"/>
                  </a:cubicBezTo>
                  <a:cubicBezTo>
                    <a:pt x="4369" y="10030"/>
                    <a:pt x="5122" y="9808"/>
                    <a:pt x="5755" y="9372"/>
                  </a:cubicBezTo>
                  <a:cubicBezTo>
                    <a:pt x="6073" y="9137"/>
                    <a:pt x="6354" y="8867"/>
                    <a:pt x="6613" y="8574"/>
                  </a:cubicBezTo>
                  <a:cubicBezTo>
                    <a:pt x="7705" y="7340"/>
                    <a:pt x="8809" y="6119"/>
                    <a:pt x="9913" y="4886"/>
                  </a:cubicBezTo>
                  <a:cubicBezTo>
                    <a:pt x="9948" y="4851"/>
                    <a:pt x="9984" y="4815"/>
                    <a:pt x="10019" y="4768"/>
                  </a:cubicBezTo>
                  <a:cubicBezTo>
                    <a:pt x="8222" y="3183"/>
                    <a:pt x="6448" y="1597"/>
                    <a:pt x="464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1334200" y="3416800"/>
              <a:ext cx="249300" cy="252125"/>
            </a:xfrm>
            <a:custGeom>
              <a:avLst/>
              <a:gdLst/>
              <a:ahLst/>
              <a:cxnLst/>
              <a:rect l="l" t="t" r="r" b="b"/>
              <a:pathLst>
                <a:path w="9972" h="10085" extrusionOk="0">
                  <a:moveTo>
                    <a:pt x="6446" y="0"/>
                  </a:moveTo>
                  <a:cubicBezTo>
                    <a:pt x="6369" y="0"/>
                    <a:pt x="6291" y="3"/>
                    <a:pt x="6213" y="8"/>
                  </a:cubicBezTo>
                  <a:cubicBezTo>
                    <a:pt x="5191" y="66"/>
                    <a:pt x="4346" y="513"/>
                    <a:pt x="3653" y="1253"/>
                  </a:cubicBezTo>
                  <a:cubicBezTo>
                    <a:pt x="3488" y="1429"/>
                    <a:pt x="3324" y="1628"/>
                    <a:pt x="3160" y="1805"/>
                  </a:cubicBezTo>
                  <a:cubicBezTo>
                    <a:pt x="2149" y="2920"/>
                    <a:pt x="1139" y="4036"/>
                    <a:pt x="129" y="5152"/>
                  </a:cubicBezTo>
                  <a:cubicBezTo>
                    <a:pt x="94" y="5199"/>
                    <a:pt x="59" y="5234"/>
                    <a:pt x="0" y="5293"/>
                  </a:cubicBezTo>
                  <a:cubicBezTo>
                    <a:pt x="1797" y="6902"/>
                    <a:pt x="3582" y="8487"/>
                    <a:pt x="5368" y="10085"/>
                  </a:cubicBezTo>
                  <a:cubicBezTo>
                    <a:pt x="5415" y="10038"/>
                    <a:pt x="5450" y="10014"/>
                    <a:pt x="5473" y="9979"/>
                  </a:cubicBezTo>
                  <a:cubicBezTo>
                    <a:pt x="5767" y="9650"/>
                    <a:pt x="6072" y="9333"/>
                    <a:pt x="6354" y="9004"/>
                  </a:cubicBezTo>
                  <a:cubicBezTo>
                    <a:pt x="6671" y="8664"/>
                    <a:pt x="6977" y="8311"/>
                    <a:pt x="7282" y="7959"/>
                  </a:cubicBezTo>
                  <a:cubicBezTo>
                    <a:pt x="7857" y="7289"/>
                    <a:pt x="8433" y="6620"/>
                    <a:pt x="9008" y="5950"/>
                  </a:cubicBezTo>
                  <a:cubicBezTo>
                    <a:pt x="9220" y="5716"/>
                    <a:pt x="9384" y="5457"/>
                    <a:pt x="9525" y="5187"/>
                  </a:cubicBezTo>
                  <a:cubicBezTo>
                    <a:pt x="9831" y="4576"/>
                    <a:pt x="9971" y="3930"/>
                    <a:pt x="9913" y="3249"/>
                  </a:cubicBezTo>
                  <a:cubicBezTo>
                    <a:pt x="9744" y="1237"/>
                    <a:pt x="8167" y="0"/>
                    <a:pt x="64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1349275" y="3660225"/>
              <a:ext cx="68850" cy="75775"/>
            </a:xfrm>
            <a:custGeom>
              <a:avLst/>
              <a:gdLst/>
              <a:ahLst/>
              <a:cxnLst/>
              <a:rect l="l" t="t" r="r" b="b"/>
              <a:pathLst>
                <a:path w="2754" h="3031" extrusionOk="0">
                  <a:moveTo>
                    <a:pt x="2196" y="1"/>
                  </a:moveTo>
                  <a:cubicBezTo>
                    <a:pt x="2149" y="1"/>
                    <a:pt x="2101" y="6"/>
                    <a:pt x="2052" y="19"/>
                  </a:cubicBezTo>
                  <a:cubicBezTo>
                    <a:pt x="1946" y="42"/>
                    <a:pt x="1840" y="89"/>
                    <a:pt x="1758" y="148"/>
                  </a:cubicBezTo>
                  <a:cubicBezTo>
                    <a:pt x="1652" y="218"/>
                    <a:pt x="1546" y="301"/>
                    <a:pt x="1453" y="383"/>
                  </a:cubicBezTo>
                  <a:cubicBezTo>
                    <a:pt x="1218" y="606"/>
                    <a:pt x="971" y="841"/>
                    <a:pt x="736" y="1064"/>
                  </a:cubicBezTo>
                  <a:cubicBezTo>
                    <a:pt x="736" y="1076"/>
                    <a:pt x="736" y="1076"/>
                    <a:pt x="736" y="1076"/>
                  </a:cubicBezTo>
                  <a:cubicBezTo>
                    <a:pt x="630" y="1205"/>
                    <a:pt x="513" y="1334"/>
                    <a:pt x="395" y="1463"/>
                  </a:cubicBezTo>
                  <a:cubicBezTo>
                    <a:pt x="337" y="1522"/>
                    <a:pt x="290" y="1604"/>
                    <a:pt x="243" y="1675"/>
                  </a:cubicBezTo>
                  <a:cubicBezTo>
                    <a:pt x="114" y="1851"/>
                    <a:pt x="31" y="2051"/>
                    <a:pt x="20" y="2274"/>
                  </a:cubicBezTo>
                  <a:cubicBezTo>
                    <a:pt x="0" y="2705"/>
                    <a:pt x="324" y="3030"/>
                    <a:pt x="719" y="3030"/>
                  </a:cubicBezTo>
                  <a:cubicBezTo>
                    <a:pt x="797" y="3030"/>
                    <a:pt x="878" y="3017"/>
                    <a:pt x="959" y="2990"/>
                  </a:cubicBezTo>
                  <a:cubicBezTo>
                    <a:pt x="1112" y="2943"/>
                    <a:pt x="1241" y="2873"/>
                    <a:pt x="1347" y="2755"/>
                  </a:cubicBezTo>
                  <a:cubicBezTo>
                    <a:pt x="1441" y="2673"/>
                    <a:pt x="1523" y="2579"/>
                    <a:pt x="1605" y="2473"/>
                  </a:cubicBezTo>
                  <a:cubicBezTo>
                    <a:pt x="1793" y="2227"/>
                    <a:pt x="1981" y="1968"/>
                    <a:pt x="2157" y="1710"/>
                  </a:cubicBezTo>
                  <a:cubicBezTo>
                    <a:pt x="2310" y="1487"/>
                    <a:pt x="2451" y="1264"/>
                    <a:pt x="2592" y="1029"/>
                  </a:cubicBezTo>
                  <a:cubicBezTo>
                    <a:pt x="2674" y="900"/>
                    <a:pt x="2721" y="759"/>
                    <a:pt x="2733" y="606"/>
                  </a:cubicBezTo>
                  <a:cubicBezTo>
                    <a:pt x="2753" y="259"/>
                    <a:pt x="2507" y="1"/>
                    <a:pt x="219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62"/>
          <p:cNvGrpSpPr/>
          <p:nvPr/>
        </p:nvGrpSpPr>
        <p:grpSpPr>
          <a:xfrm>
            <a:off x="1101427" y="1654521"/>
            <a:ext cx="924063" cy="563577"/>
            <a:chOff x="910500" y="3033500"/>
            <a:chExt cx="502700" cy="306575"/>
          </a:xfrm>
        </p:grpSpPr>
        <p:sp>
          <p:nvSpPr>
            <p:cNvPr id="2128" name="Google Shape;2128;p62"/>
            <p:cNvSpPr/>
            <p:nvPr/>
          </p:nvSpPr>
          <p:spPr>
            <a:xfrm>
              <a:off x="922250" y="3043800"/>
              <a:ext cx="480075" cy="286000"/>
            </a:xfrm>
            <a:custGeom>
              <a:avLst/>
              <a:gdLst/>
              <a:ahLst/>
              <a:cxnLst/>
              <a:rect l="l" t="t" r="r" b="b"/>
              <a:pathLst>
                <a:path w="19203" h="11440" extrusionOk="0">
                  <a:moveTo>
                    <a:pt x="4546" y="0"/>
                  </a:moveTo>
                  <a:cubicBezTo>
                    <a:pt x="3876" y="0"/>
                    <a:pt x="3254" y="153"/>
                    <a:pt x="2690" y="458"/>
                  </a:cubicBezTo>
                  <a:cubicBezTo>
                    <a:pt x="740" y="1492"/>
                    <a:pt x="0" y="3747"/>
                    <a:pt x="987" y="5696"/>
                  </a:cubicBezTo>
                  <a:cubicBezTo>
                    <a:pt x="1480" y="6671"/>
                    <a:pt x="2279" y="7376"/>
                    <a:pt x="3371" y="7763"/>
                  </a:cubicBezTo>
                  <a:cubicBezTo>
                    <a:pt x="3512" y="7822"/>
                    <a:pt x="3665" y="7869"/>
                    <a:pt x="3806" y="7916"/>
                  </a:cubicBezTo>
                  <a:cubicBezTo>
                    <a:pt x="3900" y="7940"/>
                    <a:pt x="3994" y="7975"/>
                    <a:pt x="4076" y="8010"/>
                  </a:cubicBezTo>
                  <a:lnTo>
                    <a:pt x="8597" y="9560"/>
                  </a:lnTo>
                  <a:lnTo>
                    <a:pt x="8609" y="9560"/>
                  </a:lnTo>
                  <a:cubicBezTo>
                    <a:pt x="8809" y="9619"/>
                    <a:pt x="9608" y="9889"/>
                    <a:pt x="10265" y="10101"/>
                  </a:cubicBezTo>
                  <a:cubicBezTo>
                    <a:pt x="10817" y="10277"/>
                    <a:pt x="11369" y="10453"/>
                    <a:pt x="11698" y="10570"/>
                  </a:cubicBezTo>
                  <a:cubicBezTo>
                    <a:pt x="11898" y="10629"/>
                    <a:pt x="12097" y="10700"/>
                    <a:pt x="12309" y="10758"/>
                  </a:cubicBezTo>
                  <a:cubicBezTo>
                    <a:pt x="12814" y="10934"/>
                    <a:pt x="13342" y="11099"/>
                    <a:pt x="13871" y="11263"/>
                  </a:cubicBezTo>
                  <a:cubicBezTo>
                    <a:pt x="14258" y="11381"/>
                    <a:pt x="14658" y="11439"/>
                    <a:pt x="15057" y="11439"/>
                  </a:cubicBezTo>
                  <a:cubicBezTo>
                    <a:pt x="15445" y="11439"/>
                    <a:pt x="15832" y="11381"/>
                    <a:pt x="16220" y="11275"/>
                  </a:cubicBezTo>
                  <a:cubicBezTo>
                    <a:pt x="17371" y="10946"/>
                    <a:pt x="18792" y="9901"/>
                    <a:pt x="19015" y="8022"/>
                  </a:cubicBezTo>
                  <a:cubicBezTo>
                    <a:pt x="19203" y="6483"/>
                    <a:pt x="18451" y="4945"/>
                    <a:pt x="17101" y="4099"/>
                  </a:cubicBezTo>
                  <a:cubicBezTo>
                    <a:pt x="16713" y="3852"/>
                    <a:pt x="16302" y="3700"/>
                    <a:pt x="15938" y="3570"/>
                  </a:cubicBezTo>
                  <a:cubicBezTo>
                    <a:pt x="14364" y="3042"/>
                    <a:pt x="6683" y="458"/>
                    <a:pt x="5849" y="200"/>
                  </a:cubicBezTo>
                  <a:cubicBezTo>
                    <a:pt x="5532" y="94"/>
                    <a:pt x="5203" y="35"/>
                    <a:pt x="4851" y="12"/>
                  </a:cubicBezTo>
                  <a:cubicBezTo>
                    <a:pt x="4745" y="0"/>
                    <a:pt x="4639" y="0"/>
                    <a:pt x="45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910500" y="3033500"/>
              <a:ext cx="502700" cy="306575"/>
            </a:xfrm>
            <a:custGeom>
              <a:avLst/>
              <a:gdLst/>
              <a:ahLst/>
              <a:cxnLst/>
              <a:rect l="l" t="t" r="r" b="b"/>
              <a:pathLst>
                <a:path w="20108" h="12263" extrusionOk="0">
                  <a:moveTo>
                    <a:pt x="5016" y="835"/>
                  </a:moveTo>
                  <a:cubicBezTo>
                    <a:pt x="5109" y="835"/>
                    <a:pt x="5192" y="835"/>
                    <a:pt x="5286" y="847"/>
                  </a:cubicBezTo>
                  <a:cubicBezTo>
                    <a:pt x="5603" y="858"/>
                    <a:pt x="5896" y="917"/>
                    <a:pt x="6190" y="1011"/>
                  </a:cubicBezTo>
                  <a:cubicBezTo>
                    <a:pt x="7036" y="1269"/>
                    <a:pt x="14717" y="3853"/>
                    <a:pt x="16279" y="4382"/>
                  </a:cubicBezTo>
                  <a:cubicBezTo>
                    <a:pt x="16655" y="4511"/>
                    <a:pt x="17019" y="4652"/>
                    <a:pt x="17348" y="4863"/>
                  </a:cubicBezTo>
                  <a:cubicBezTo>
                    <a:pt x="18557" y="5615"/>
                    <a:pt x="19227" y="7024"/>
                    <a:pt x="19074" y="8387"/>
                  </a:cubicBezTo>
                  <a:cubicBezTo>
                    <a:pt x="18886" y="9914"/>
                    <a:pt x="17759" y="10947"/>
                    <a:pt x="16584" y="11276"/>
                  </a:cubicBezTo>
                  <a:cubicBezTo>
                    <a:pt x="16232" y="11382"/>
                    <a:pt x="15879" y="11429"/>
                    <a:pt x="15527" y="11429"/>
                  </a:cubicBezTo>
                  <a:cubicBezTo>
                    <a:pt x="15163" y="11429"/>
                    <a:pt x="14811" y="11370"/>
                    <a:pt x="14458" y="11276"/>
                  </a:cubicBezTo>
                  <a:cubicBezTo>
                    <a:pt x="13730" y="11053"/>
                    <a:pt x="13014" y="10806"/>
                    <a:pt x="12297" y="10583"/>
                  </a:cubicBezTo>
                  <a:cubicBezTo>
                    <a:pt x="11440" y="10301"/>
                    <a:pt x="9161" y="9549"/>
                    <a:pt x="9138" y="9549"/>
                  </a:cubicBezTo>
                  <a:cubicBezTo>
                    <a:pt x="9056" y="9526"/>
                    <a:pt x="6108" y="8516"/>
                    <a:pt x="4687" y="8023"/>
                  </a:cubicBezTo>
                  <a:cubicBezTo>
                    <a:pt x="4452" y="7940"/>
                    <a:pt x="4217" y="7870"/>
                    <a:pt x="3982" y="7788"/>
                  </a:cubicBezTo>
                  <a:cubicBezTo>
                    <a:pt x="3031" y="7435"/>
                    <a:pt x="2291" y="6836"/>
                    <a:pt x="1833" y="5920"/>
                  </a:cubicBezTo>
                  <a:cubicBezTo>
                    <a:pt x="1011" y="4300"/>
                    <a:pt x="1492" y="2221"/>
                    <a:pt x="3360" y="1234"/>
                  </a:cubicBezTo>
                  <a:cubicBezTo>
                    <a:pt x="3876" y="964"/>
                    <a:pt x="4428" y="835"/>
                    <a:pt x="5016" y="835"/>
                  </a:cubicBezTo>
                  <a:close/>
                  <a:moveTo>
                    <a:pt x="5016" y="1"/>
                  </a:moveTo>
                  <a:cubicBezTo>
                    <a:pt x="4287" y="1"/>
                    <a:pt x="3594" y="165"/>
                    <a:pt x="2960" y="494"/>
                  </a:cubicBezTo>
                  <a:cubicBezTo>
                    <a:pt x="811" y="1645"/>
                    <a:pt x="1" y="4135"/>
                    <a:pt x="1081" y="6296"/>
                  </a:cubicBezTo>
                  <a:cubicBezTo>
                    <a:pt x="1621" y="7377"/>
                    <a:pt x="2502" y="8140"/>
                    <a:pt x="3700" y="8575"/>
                  </a:cubicBezTo>
                  <a:cubicBezTo>
                    <a:pt x="3841" y="8622"/>
                    <a:pt x="3994" y="8669"/>
                    <a:pt x="4135" y="8727"/>
                  </a:cubicBezTo>
                  <a:cubicBezTo>
                    <a:pt x="4229" y="8751"/>
                    <a:pt x="4323" y="8786"/>
                    <a:pt x="4417" y="8810"/>
                  </a:cubicBezTo>
                  <a:lnTo>
                    <a:pt x="5403" y="9150"/>
                  </a:lnTo>
                  <a:cubicBezTo>
                    <a:pt x="7329" y="9820"/>
                    <a:pt x="8809" y="10325"/>
                    <a:pt x="8868" y="10348"/>
                  </a:cubicBezTo>
                  <a:lnTo>
                    <a:pt x="9150" y="10442"/>
                  </a:lnTo>
                  <a:lnTo>
                    <a:pt x="9161" y="10442"/>
                  </a:lnTo>
                  <a:cubicBezTo>
                    <a:pt x="9490" y="10548"/>
                    <a:pt x="10089" y="10736"/>
                    <a:pt x="10594" y="10900"/>
                  </a:cubicBezTo>
                  <a:cubicBezTo>
                    <a:pt x="11146" y="11088"/>
                    <a:pt x="11698" y="11264"/>
                    <a:pt x="12039" y="11382"/>
                  </a:cubicBezTo>
                  <a:cubicBezTo>
                    <a:pt x="12239" y="11440"/>
                    <a:pt x="12438" y="11511"/>
                    <a:pt x="12638" y="11570"/>
                  </a:cubicBezTo>
                  <a:cubicBezTo>
                    <a:pt x="13155" y="11746"/>
                    <a:pt x="13683" y="11910"/>
                    <a:pt x="14223" y="12075"/>
                  </a:cubicBezTo>
                  <a:cubicBezTo>
                    <a:pt x="14646" y="12204"/>
                    <a:pt x="15081" y="12263"/>
                    <a:pt x="15527" y="12263"/>
                  </a:cubicBezTo>
                  <a:cubicBezTo>
                    <a:pt x="15950" y="12263"/>
                    <a:pt x="16384" y="12204"/>
                    <a:pt x="16807" y="12086"/>
                  </a:cubicBezTo>
                  <a:cubicBezTo>
                    <a:pt x="18487" y="11617"/>
                    <a:pt x="19696" y="10207"/>
                    <a:pt x="19896" y="8492"/>
                  </a:cubicBezTo>
                  <a:cubicBezTo>
                    <a:pt x="20108" y="6789"/>
                    <a:pt x="19274" y="5086"/>
                    <a:pt x="17794" y="4147"/>
                  </a:cubicBezTo>
                  <a:cubicBezTo>
                    <a:pt x="17371" y="3888"/>
                    <a:pt x="16925" y="3724"/>
                    <a:pt x="16549" y="3595"/>
                  </a:cubicBezTo>
                  <a:cubicBezTo>
                    <a:pt x="14963" y="3055"/>
                    <a:pt x="7294" y="483"/>
                    <a:pt x="6448" y="212"/>
                  </a:cubicBezTo>
                  <a:cubicBezTo>
                    <a:pt x="6096" y="95"/>
                    <a:pt x="5744" y="36"/>
                    <a:pt x="5344" y="13"/>
                  </a:cubicBezTo>
                  <a:cubicBezTo>
                    <a:pt x="5239" y="1"/>
                    <a:pt x="5121" y="1"/>
                    <a:pt x="501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1139525" y="3101925"/>
              <a:ext cx="251650" cy="217225"/>
            </a:xfrm>
            <a:custGeom>
              <a:avLst/>
              <a:gdLst/>
              <a:ahLst/>
              <a:cxnLst/>
              <a:rect l="l" t="t" r="r" b="b"/>
              <a:pathLst>
                <a:path w="10066" h="8689" extrusionOk="0">
                  <a:moveTo>
                    <a:pt x="2291" y="1"/>
                  </a:moveTo>
                  <a:cubicBezTo>
                    <a:pt x="1527" y="2279"/>
                    <a:pt x="776" y="4534"/>
                    <a:pt x="0" y="6824"/>
                  </a:cubicBezTo>
                  <a:cubicBezTo>
                    <a:pt x="200" y="6883"/>
                    <a:pt x="376" y="6953"/>
                    <a:pt x="564" y="7012"/>
                  </a:cubicBezTo>
                  <a:cubicBezTo>
                    <a:pt x="1422" y="7282"/>
                    <a:pt x="2279" y="7564"/>
                    <a:pt x="3136" y="7846"/>
                  </a:cubicBezTo>
                  <a:cubicBezTo>
                    <a:pt x="3853" y="8069"/>
                    <a:pt x="4569" y="8316"/>
                    <a:pt x="5297" y="8539"/>
                  </a:cubicBezTo>
                  <a:cubicBezTo>
                    <a:pt x="5650" y="8639"/>
                    <a:pt x="6002" y="8689"/>
                    <a:pt x="6356" y="8689"/>
                  </a:cubicBezTo>
                  <a:cubicBezTo>
                    <a:pt x="6710" y="8689"/>
                    <a:pt x="7065" y="8639"/>
                    <a:pt x="7423" y="8539"/>
                  </a:cubicBezTo>
                  <a:cubicBezTo>
                    <a:pt x="8598" y="8210"/>
                    <a:pt x="9725" y="7177"/>
                    <a:pt x="9913" y="5650"/>
                  </a:cubicBezTo>
                  <a:cubicBezTo>
                    <a:pt x="10066" y="4287"/>
                    <a:pt x="9396" y="2878"/>
                    <a:pt x="8187" y="2126"/>
                  </a:cubicBezTo>
                  <a:cubicBezTo>
                    <a:pt x="7858" y="1915"/>
                    <a:pt x="7494" y="1774"/>
                    <a:pt x="7118" y="1645"/>
                  </a:cubicBezTo>
                  <a:cubicBezTo>
                    <a:pt x="5556" y="1116"/>
                    <a:pt x="3994" y="588"/>
                    <a:pt x="2432" y="59"/>
                  </a:cubicBezTo>
                  <a:cubicBezTo>
                    <a:pt x="2385" y="36"/>
                    <a:pt x="2349" y="24"/>
                    <a:pt x="2291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935750" y="3054400"/>
              <a:ext cx="260475" cy="217850"/>
            </a:xfrm>
            <a:custGeom>
              <a:avLst/>
              <a:gdLst/>
              <a:ahLst/>
              <a:cxnLst/>
              <a:rect l="l" t="t" r="r" b="b"/>
              <a:pathLst>
                <a:path w="10419" h="8714" extrusionOk="0">
                  <a:moveTo>
                    <a:pt x="3990" y="1"/>
                  </a:moveTo>
                  <a:cubicBezTo>
                    <a:pt x="3414" y="1"/>
                    <a:pt x="2864" y="126"/>
                    <a:pt x="2350" y="398"/>
                  </a:cubicBezTo>
                  <a:cubicBezTo>
                    <a:pt x="482" y="1385"/>
                    <a:pt x="1" y="3464"/>
                    <a:pt x="823" y="5084"/>
                  </a:cubicBezTo>
                  <a:cubicBezTo>
                    <a:pt x="1281" y="6000"/>
                    <a:pt x="2021" y="6599"/>
                    <a:pt x="2972" y="6952"/>
                  </a:cubicBezTo>
                  <a:cubicBezTo>
                    <a:pt x="3207" y="7034"/>
                    <a:pt x="3442" y="7104"/>
                    <a:pt x="3677" y="7187"/>
                  </a:cubicBezTo>
                  <a:cubicBezTo>
                    <a:pt x="5098" y="7680"/>
                    <a:pt x="6519" y="8161"/>
                    <a:pt x="7940" y="8655"/>
                  </a:cubicBezTo>
                  <a:cubicBezTo>
                    <a:pt x="7999" y="8666"/>
                    <a:pt x="8046" y="8690"/>
                    <a:pt x="8128" y="8713"/>
                  </a:cubicBezTo>
                  <a:cubicBezTo>
                    <a:pt x="8903" y="6435"/>
                    <a:pt x="9655" y="4168"/>
                    <a:pt x="10418" y="1902"/>
                  </a:cubicBezTo>
                  <a:cubicBezTo>
                    <a:pt x="10359" y="1878"/>
                    <a:pt x="10324" y="1855"/>
                    <a:pt x="10277" y="1843"/>
                  </a:cubicBezTo>
                  <a:cubicBezTo>
                    <a:pt x="9866" y="1702"/>
                    <a:pt x="9455" y="1549"/>
                    <a:pt x="9044" y="1408"/>
                  </a:cubicBezTo>
                  <a:cubicBezTo>
                    <a:pt x="8598" y="1267"/>
                    <a:pt x="8151" y="1115"/>
                    <a:pt x="7705" y="974"/>
                  </a:cubicBezTo>
                  <a:cubicBezTo>
                    <a:pt x="6871" y="704"/>
                    <a:pt x="6026" y="433"/>
                    <a:pt x="5180" y="175"/>
                  </a:cubicBezTo>
                  <a:cubicBezTo>
                    <a:pt x="4886" y="81"/>
                    <a:pt x="4593" y="22"/>
                    <a:pt x="4276" y="11"/>
                  </a:cubicBezTo>
                  <a:cubicBezTo>
                    <a:pt x="4180" y="4"/>
                    <a:pt x="4085" y="1"/>
                    <a:pt x="3990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1209700" y="3144925"/>
              <a:ext cx="93100" cy="48850"/>
            </a:xfrm>
            <a:custGeom>
              <a:avLst/>
              <a:gdLst/>
              <a:ahLst/>
              <a:cxnLst/>
              <a:rect l="l" t="t" r="r" b="b"/>
              <a:pathLst>
                <a:path w="3724" h="1954" extrusionOk="0">
                  <a:moveTo>
                    <a:pt x="799" y="1"/>
                  </a:moveTo>
                  <a:cubicBezTo>
                    <a:pt x="694" y="1"/>
                    <a:pt x="591" y="13"/>
                    <a:pt x="494" y="54"/>
                  </a:cubicBezTo>
                  <a:cubicBezTo>
                    <a:pt x="130" y="183"/>
                    <a:pt x="0" y="594"/>
                    <a:pt x="224" y="911"/>
                  </a:cubicBezTo>
                  <a:cubicBezTo>
                    <a:pt x="294" y="994"/>
                    <a:pt x="376" y="1064"/>
                    <a:pt x="458" y="1123"/>
                  </a:cubicBezTo>
                  <a:cubicBezTo>
                    <a:pt x="564" y="1193"/>
                    <a:pt x="682" y="1264"/>
                    <a:pt x="799" y="1311"/>
                  </a:cubicBezTo>
                  <a:cubicBezTo>
                    <a:pt x="1093" y="1440"/>
                    <a:pt x="1398" y="1569"/>
                    <a:pt x="1703" y="1710"/>
                  </a:cubicBezTo>
                  <a:cubicBezTo>
                    <a:pt x="1703" y="1698"/>
                    <a:pt x="1715" y="1698"/>
                    <a:pt x="1715" y="1698"/>
                  </a:cubicBezTo>
                  <a:cubicBezTo>
                    <a:pt x="1868" y="1745"/>
                    <a:pt x="2032" y="1804"/>
                    <a:pt x="2197" y="1863"/>
                  </a:cubicBezTo>
                  <a:cubicBezTo>
                    <a:pt x="2279" y="1886"/>
                    <a:pt x="2373" y="1910"/>
                    <a:pt x="2455" y="1921"/>
                  </a:cubicBezTo>
                  <a:cubicBezTo>
                    <a:pt x="2551" y="1942"/>
                    <a:pt x="2645" y="1953"/>
                    <a:pt x="2738" y="1953"/>
                  </a:cubicBezTo>
                  <a:cubicBezTo>
                    <a:pt x="2860" y="1953"/>
                    <a:pt x="2981" y="1933"/>
                    <a:pt x="3101" y="1886"/>
                  </a:cubicBezTo>
                  <a:cubicBezTo>
                    <a:pt x="3583" y="1698"/>
                    <a:pt x="3724" y="1134"/>
                    <a:pt x="3383" y="735"/>
                  </a:cubicBezTo>
                  <a:cubicBezTo>
                    <a:pt x="3289" y="618"/>
                    <a:pt x="3160" y="524"/>
                    <a:pt x="3019" y="477"/>
                  </a:cubicBezTo>
                  <a:cubicBezTo>
                    <a:pt x="2901" y="430"/>
                    <a:pt x="2784" y="383"/>
                    <a:pt x="2666" y="348"/>
                  </a:cubicBezTo>
                  <a:cubicBezTo>
                    <a:pt x="2361" y="277"/>
                    <a:pt x="2056" y="207"/>
                    <a:pt x="1739" y="148"/>
                  </a:cubicBezTo>
                  <a:cubicBezTo>
                    <a:pt x="1480" y="89"/>
                    <a:pt x="1210" y="54"/>
                    <a:pt x="940" y="7"/>
                  </a:cubicBezTo>
                  <a:cubicBezTo>
                    <a:pt x="893" y="3"/>
                    <a:pt x="846" y="1"/>
                    <a:pt x="79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3" name="Google Shape;2133;p62"/>
          <p:cNvGrpSpPr/>
          <p:nvPr/>
        </p:nvGrpSpPr>
        <p:grpSpPr>
          <a:xfrm rot="2699868">
            <a:off x="1505586" y="2674896"/>
            <a:ext cx="1404373" cy="1805016"/>
            <a:chOff x="243100" y="3075800"/>
            <a:chExt cx="764025" cy="981875"/>
          </a:xfrm>
        </p:grpSpPr>
        <p:sp>
          <p:nvSpPr>
            <p:cNvPr id="2134" name="Google Shape;2134;p62"/>
            <p:cNvSpPr/>
            <p:nvPr/>
          </p:nvSpPr>
          <p:spPr>
            <a:xfrm>
              <a:off x="253675" y="3086075"/>
              <a:ext cx="742875" cy="961025"/>
            </a:xfrm>
            <a:custGeom>
              <a:avLst/>
              <a:gdLst/>
              <a:ahLst/>
              <a:cxnLst/>
              <a:rect l="l" t="t" r="r" b="b"/>
              <a:pathLst>
                <a:path w="29715" h="38441" extrusionOk="0">
                  <a:moveTo>
                    <a:pt x="11088" y="0"/>
                  </a:moveTo>
                  <a:cubicBezTo>
                    <a:pt x="11052" y="0"/>
                    <a:pt x="11017" y="12"/>
                    <a:pt x="10982" y="12"/>
                  </a:cubicBezTo>
                  <a:cubicBezTo>
                    <a:pt x="10806" y="24"/>
                    <a:pt x="10653" y="83"/>
                    <a:pt x="10547" y="118"/>
                  </a:cubicBezTo>
                  <a:cubicBezTo>
                    <a:pt x="10289" y="212"/>
                    <a:pt x="10042" y="317"/>
                    <a:pt x="9784" y="423"/>
                  </a:cubicBezTo>
                  <a:cubicBezTo>
                    <a:pt x="7435" y="1398"/>
                    <a:pt x="5086" y="2373"/>
                    <a:pt x="2737" y="3348"/>
                  </a:cubicBezTo>
                  <a:cubicBezTo>
                    <a:pt x="2526" y="3442"/>
                    <a:pt x="2314" y="3535"/>
                    <a:pt x="2115" y="3629"/>
                  </a:cubicBezTo>
                  <a:lnTo>
                    <a:pt x="1762" y="3782"/>
                  </a:lnTo>
                  <a:cubicBezTo>
                    <a:pt x="1245" y="4005"/>
                    <a:pt x="1011" y="4499"/>
                    <a:pt x="1163" y="4992"/>
                  </a:cubicBezTo>
                  <a:cubicBezTo>
                    <a:pt x="1304" y="5426"/>
                    <a:pt x="1727" y="5743"/>
                    <a:pt x="2185" y="5743"/>
                  </a:cubicBezTo>
                  <a:cubicBezTo>
                    <a:pt x="2255" y="5743"/>
                    <a:pt x="2326" y="5732"/>
                    <a:pt x="2396" y="5720"/>
                  </a:cubicBezTo>
                  <a:cubicBezTo>
                    <a:pt x="2526" y="5697"/>
                    <a:pt x="2631" y="5650"/>
                    <a:pt x="2725" y="5614"/>
                  </a:cubicBezTo>
                  <a:cubicBezTo>
                    <a:pt x="2725" y="5614"/>
                    <a:pt x="2866" y="5556"/>
                    <a:pt x="2913" y="5544"/>
                  </a:cubicBezTo>
                  <a:cubicBezTo>
                    <a:pt x="3653" y="7399"/>
                    <a:pt x="4405" y="9267"/>
                    <a:pt x="5145" y="11134"/>
                  </a:cubicBezTo>
                  <a:cubicBezTo>
                    <a:pt x="5297" y="11498"/>
                    <a:pt x="5438" y="11863"/>
                    <a:pt x="5579" y="12215"/>
                  </a:cubicBezTo>
                  <a:lnTo>
                    <a:pt x="5650" y="12391"/>
                  </a:lnTo>
                  <a:cubicBezTo>
                    <a:pt x="2925" y="14646"/>
                    <a:pt x="1210" y="17512"/>
                    <a:pt x="517" y="20941"/>
                  </a:cubicBezTo>
                  <a:cubicBezTo>
                    <a:pt x="0" y="23560"/>
                    <a:pt x="200" y="26191"/>
                    <a:pt x="1116" y="28740"/>
                  </a:cubicBezTo>
                  <a:cubicBezTo>
                    <a:pt x="2208" y="31758"/>
                    <a:pt x="4146" y="34201"/>
                    <a:pt x="6871" y="36010"/>
                  </a:cubicBezTo>
                  <a:cubicBezTo>
                    <a:pt x="9326" y="37619"/>
                    <a:pt x="11992" y="38441"/>
                    <a:pt x="14811" y="38441"/>
                  </a:cubicBezTo>
                  <a:cubicBezTo>
                    <a:pt x="14952" y="38441"/>
                    <a:pt x="15104" y="38441"/>
                    <a:pt x="15257" y="38429"/>
                  </a:cubicBezTo>
                  <a:cubicBezTo>
                    <a:pt x="19356" y="38312"/>
                    <a:pt x="22868" y="36703"/>
                    <a:pt x="25698" y="33673"/>
                  </a:cubicBezTo>
                  <a:cubicBezTo>
                    <a:pt x="27448" y="31793"/>
                    <a:pt x="28634" y="29562"/>
                    <a:pt x="29221" y="27048"/>
                  </a:cubicBezTo>
                  <a:cubicBezTo>
                    <a:pt x="29703" y="25017"/>
                    <a:pt x="29715" y="22914"/>
                    <a:pt x="29257" y="20777"/>
                  </a:cubicBezTo>
                  <a:cubicBezTo>
                    <a:pt x="28364" y="16584"/>
                    <a:pt x="25698" y="13013"/>
                    <a:pt x="21951" y="10970"/>
                  </a:cubicBezTo>
                  <a:cubicBezTo>
                    <a:pt x="19755" y="9760"/>
                    <a:pt x="17359" y="9149"/>
                    <a:pt x="14822" y="9149"/>
                  </a:cubicBezTo>
                  <a:cubicBezTo>
                    <a:pt x="14505" y="9149"/>
                    <a:pt x="14200" y="9161"/>
                    <a:pt x="13883" y="9185"/>
                  </a:cubicBezTo>
                  <a:lnTo>
                    <a:pt x="11041" y="2138"/>
                  </a:lnTo>
                  <a:cubicBezTo>
                    <a:pt x="11170" y="2079"/>
                    <a:pt x="11299" y="2032"/>
                    <a:pt x="11416" y="1973"/>
                  </a:cubicBezTo>
                  <a:cubicBezTo>
                    <a:pt x="11863" y="1762"/>
                    <a:pt x="12098" y="1386"/>
                    <a:pt x="12051" y="916"/>
                  </a:cubicBezTo>
                  <a:cubicBezTo>
                    <a:pt x="12004" y="376"/>
                    <a:pt x="11604" y="0"/>
                    <a:pt x="11088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243100" y="3075800"/>
              <a:ext cx="764025" cy="981875"/>
            </a:xfrm>
            <a:custGeom>
              <a:avLst/>
              <a:gdLst/>
              <a:ahLst/>
              <a:cxnLst/>
              <a:rect l="l" t="t" r="r" b="b"/>
              <a:pathLst>
                <a:path w="30561" h="39275" extrusionOk="0">
                  <a:moveTo>
                    <a:pt x="11511" y="834"/>
                  </a:moveTo>
                  <a:cubicBezTo>
                    <a:pt x="11816" y="834"/>
                    <a:pt x="12027" y="1046"/>
                    <a:pt x="12063" y="1363"/>
                  </a:cubicBezTo>
                  <a:cubicBezTo>
                    <a:pt x="12086" y="1656"/>
                    <a:pt x="11957" y="1868"/>
                    <a:pt x="11663" y="2009"/>
                  </a:cubicBezTo>
                  <a:cubicBezTo>
                    <a:pt x="11464" y="2091"/>
                    <a:pt x="11276" y="2173"/>
                    <a:pt x="11076" y="2255"/>
                  </a:cubicBezTo>
                  <a:cubicBezTo>
                    <a:pt x="11029" y="2279"/>
                    <a:pt x="10982" y="2302"/>
                    <a:pt x="10923" y="2326"/>
                  </a:cubicBezTo>
                  <a:cubicBezTo>
                    <a:pt x="11957" y="4898"/>
                    <a:pt x="12990" y="7446"/>
                    <a:pt x="14024" y="10007"/>
                  </a:cubicBezTo>
                  <a:cubicBezTo>
                    <a:pt x="14047" y="10019"/>
                    <a:pt x="14071" y="10019"/>
                    <a:pt x="14083" y="10019"/>
                  </a:cubicBezTo>
                  <a:lnTo>
                    <a:pt x="14259" y="10019"/>
                  </a:lnTo>
                  <a:cubicBezTo>
                    <a:pt x="14588" y="9995"/>
                    <a:pt x="14917" y="9983"/>
                    <a:pt x="15245" y="9983"/>
                  </a:cubicBezTo>
                  <a:cubicBezTo>
                    <a:pt x="17688" y="9983"/>
                    <a:pt x="20002" y="10559"/>
                    <a:pt x="22175" y="11745"/>
                  </a:cubicBezTo>
                  <a:cubicBezTo>
                    <a:pt x="25804" y="13718"/>
                    <a:pt x="28411" y="17230"/>
                    <a:pt x="29269" y="21270"/>
                  </a:cubicBezTo>
                  <a:cubicBezTo>
                    <a:pt x="29703" y="23302"/>
                    <a:pt x="29727" y="25334"/>
                    <a:pt x="29245" y="27354"/>
                  </a:cubicBezTo>
                  <a:cubicBezTo>
                    <a:pt x="28670" y="29808"/>
                    <a:pt x="27519" y="31958"/>
                    <a:pt x="25804" y="33802"/>
                  </a:cubicBezTo>
                  <a:cubicBezTo>
                    <a:pt x="23067" y="36738"/>
                    <a:pt x="19685" y="38300"/>
                    <a:pt x="15668" y="38429"/>
                  </a:cubicBezTo>
                  <a:lnTo>
                    <a:pt x="15234" y="38429"/>
                  </a:lnTo>
                  <a:cubicBezTo>
                    <a:pt x="12438" y="38429"/>
                    <a:pt x="9878" y="37607"/>
                    <a:pt x="7529" y="36068"/>
                  </a:cubicBezTo>
                  <a:cubicBezTo>
                    <a:pt x="4898" y="34330"/>
                    <a:pt x="3007" y="31981"/>
                    <a:pt x="1939" y="29010"/>
                  </a:cubicBezTo>
                  <a:cubicBezTo>
                    <a:pt x="1046" y="26543"/>
                    <a:pt x="846" y="24007"/>
                    <a:pt x="1351" y="21434"/>
                  </a:cubicBezTo>
                  <a:cubicBezTo>
                    <a:pt x="2033" y="18052"/>
                    <a:pt x="3724" y="15280"/>
                    <a:pt x="6378" y="13096"/>
                  </a:cubicBezTo>
                  <a:cubicBezTo>
                    <a:pt x="6437" y="13037"/>
                    <a:pt x="6496" y="12990"/>
                    <a:pt x="6566" y="12931"/>
                  </a:cubicBezTo>
                  <a:cubicBezTo>
                    <a:pt x="6542" y="12872"/>
                    <a:pt x="6519" y="12814"/>
                    <a:pt x="6507" y="12767"/>
                  </a:cubicBezTo>
                  <a:cubicBezTo>
                    <a:pt x="6319" y="12309"/>
                    <a:pt x="6143" y="11851"/>
                    <a:pt x="5955" y="11393"/>
                  </a:cubicBezTo>
                  <a:cubicBezTo>
                    <a:pt x="5192" y="9455"/>
                    <a:pt x="4417" y="7529"/>
                    <a:pt x="3642" y="5602"/>
                  </a:cubicBezTo>
                  <a:cubicBezTo>
                    <a:pt x="3618" y="5544"/>
                    <a:pt x="3583" y="5473"/>
                    <a:pt x="3559" y="5403"/>
                  </a:cubicBezTo>
                  <a:cubicBezTo>
                    <a:pt x="3371" y="5485"/>
                    <a:pt x="3207" y="5555"/>
                    <a:pt x="3043" y="5614"/>
                  </a:cubicBezTo>
                  <a:cubicBezTo>
                    <a:pt x="2937" y="5661"/>
                    <a:pt x="2843" y="5696"/>
                    <a:pt x="2737" y="5720"/>
                  </a:cubicBezTo>
                  <a:cubicBezTo>
                    <a:pt x="2690" y="5732"/>
                    <a:pt x="2655" y="5732"/>
                    <a:pt x="2608" y="5732"/>
                  </a:cubicBezTo>
                  <a:cubicBezTo>
                    <a:pt x="2338" y="5732"/>
                    <a:pt x="2068" y="5544"/>
                    <a:pt x="1986" y="5274"/>
                  </a:cubicBezTo>
                  <a:cubicBezTo>
                    <a:pt x="1903" y="4980"/>
                    <a:pt x="2033" y="4710"/>
                    <a:pt x="2350" y="4569"/>
                  </a:cubicBezTo>
                  <a:cubicBezTo>
                    <a:pt x="2373" y="4557"/>
                    <a:pt x="2385" y="4557"/>
                    <a:pt x="2397" y="4545"/>
                  </a:cubicBezTo>
                  <a:cubicBezTo>
                    <a:pt x="2702" y="4416"/>
                    <a:pt x="3019" y="4275"/>
                    <a:pt x="3324" y="4146"/>
                  </a:cubicBezTo>
                  <a:cubicBezTo>
                    <a:pt x="5673" y="3171"/>
                    <a:pt x="8022" y="2196"/>
                    <a:pt x="10360" y="1222"/>
                  </a:cubicBezTo>
                  <a:cubicBezTo>
                    <a:pt x="10618" y="1116"/>
                    <a:pt x="10865" y="1022"/>
                    <a:pt x="11123" y="916"/>
                  </a:cubicBezTo>
                  <a:cubicBezTo>
                    <a:pt x="11229" y="881"/>
                    <a:pt x="11334" y="846"/>
                    <a:pt x="11440" y="834"/>
                  </a:cubicBezTo>
                  <a:close/>
                  <a:moveTo>
                    <a:pt x="11370" y="0"/>
                  </a:moveTo>
                  <a:cubicBezTo>
                    <a:pt x="11146" y="24"/>
                    <a:pt x="10947" y="94"/>
                    <a:pt x="10829" y="141"/>
                  </a:cubicBezTo>
                  <a:cubicBezTo>
                    <a:pt x="10571" y="235"/>
                    <a:pt x="10324" y="341"/>
                    <a:pt x="10042" y="458"/>
                  </a:cubicBezTo>
                  <a:cubicBezTo>
                    <a:pt x="7693" y="1421"/>
                    <a:pt x="5356" y="2396"/>
                    <a:pt x="3007" y="3371"/>
                  </a:cubicBezTo>
                  <a:cubicBezTo>
                    <a:pt x="2784" y="3465"/>
                    <a:pt x="2573" y="3559"/>
                    <a:pt x="2350" y="3653"/>
                  </a:cubicBezTo>
                  <a:cubicBezTo>
                    <a:pt x="2256" y="3700"/>
                    <a:pt x="2162" y="3735"/>
                    <a:pt x="2068" y="3782"/>
                  </a:cubicBezTo>
                  <a:cubicBezTo>
                    <a:pt x="2044" y="3794"/>
                    <a:pt x="2021" y="3794"/>
                    <a:pt x="2009" y="3806"/>
                  </a:cubicBezTo>
                  <a:cubicBezTo>
                    <a:pt x="1304" y="4123"/>
                    <a:pt x="975" y="4827"/>
                    <a:pt x="1187" y="5520"/>
                  </a:cubicBezTo>
                  <a:cubicBezTo>
                    <a:pt x="1387" y="6143"/>
                    <a:pt x="1962" y="6566"/>
                    <a:pt x="2608" y="6566"/>
                  </a:cubicBezTo>
                  <a:cubicBezTo>
                    <a:pt x="2714" y="6566"/>
                    <a:pt x="2808" y="6566"/>
                    <a:pt x="2902" y="6542"/>
                  </a:cubicBezTo>
                  <a:cubicBezTo>
                    <a:pt x="2972" y="6530"/>
                    <a:pt x="3043" y="6507"/>
                    <a:pt x="3101" y="6483"/>
                  </a:cubicBezTo>
                  <a:cubicBezTo>
                    <a:pt x="3794" y="8222"/>
                    <a:pt x="4487" y="9960"/>
                    <a:pt x="5180" y="11698"/>
                  </a:cubicBezTo>
                  <a:cubicBezTo>
                    <a:pt x="5309" y="12027"/>
                    <a:pt x="5438" y="12344"/>
                    <a:pt x="5568" y="12673"/>
                  </a:cubicBezTo>
                  <a:cubicBezTo>
                    <a:pt x="2913" y="14963"/>
                    <a:pt x="1222" y="17852"/>
                    <a:pt x="541" y="21270"/>
                  </a:cubicBezTo>
                  <a:cubicBezTo>
                    <a:pt x="1" y="23971"/>
                    <a:pt x="200" y="26673"/>
                    <a:pt x="1152" y="29292"/>
                  </a:cubicBezTo>
                  <a:cubicBezTo>
                    <a:pt x="2267" y="32404"/>
                    <a:pt x="4264" y="34917"/>
                    <a:pt x="7071" y="36761"/>
                  </a:cubicBezTo>
                  <a:cubicBezTo>
                    <a:pt x="9584" y="38429"/>
                    <a:pt x="12333" y="39275"/>
                    <a:pt x="15234" y="39275"/>
                  </a:cubicBezTo>
                  <a:cubicBezTo>
                    <a:pt x="15386" y="39275"/>
                    <a:pt x="15539" y="39263"/>
                    <a:pt x="15692" y="39263"/>
                  </a:cubicBezTo>
                  <a:cubicBezTo>
                    <a:pt x="19908" y="39134"/>
                    <a:pt x="23514" y="37489"/>
                    <a:pt x="26426" y="34365"/>
                  </a:cubicBezTo>
                  <a:cubicBezTo>
                    <a:pt x="28223" y="32439"/>
                    <a:pt x="29445" y="30149"/>
                    <a:pt x="30056" y="27553"/>
                  </a:cubicBezTo>
                  <a:cubicBezTo>
                    <a:pt x="30549" y="25463"/>
                    <a:pt x="30561" y="23290"/>
                    <a:pt x="30091" y="21094"/>
                  </a:cubicBezTo>
                  <a:cubicBezTo>
                    <a:pt x="29175" y="16783"/>
                    <a:pt x="26426" y="13107"/>
                    <a:pt x="22586" y="11005"/>
                  </a:cubicBezTo>
                  <a:cubicBezTo>
                    <a:pt x="20319" y="9772"/>
                    <a:pt x="17853" y="9149"/>
                    <a:pt x="15245" y="9149"/>
                  </a:cubicBezTo>
                  <a:cubicBezTo>
                    <a:pt x="15022" y="9149"/>
                    <a:pt x="14799" y="9149"/>
                    <a:pt x="14576" y="9161"/>
                  </a:cubicBezTo>
                  <a:lnTo>
                    <a:pt x="13754" y="7118"/>
                  </a:lnTo>
                  <a:lnTo>
                    <a:pt x="12004" y="2772"/>
                  </a:lnTo>
                  <a:cubicBezTo>
                    <a:pt x="12016" y="2772"/>
                    <a:pt x="12016" y="2760"/>
                    <a:pt x="12016" y="2760"/>
                  </a:cubicBezTo>
                  <a:cubicBezTo>
                    <a:pt x="12626" y="2478"/>
                    <a:pt x="12955" y="1938"/>
                    <a:pt x="12896" y="1280"/>
                  </a:cubicBezTo>
                  <a:cubicBezTo>
                    <a:pt x="12826" y="540"/>
                    <a:pt x="12250" y="0"/>
                    <a:pt x="11511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287725" y="3562900"/>
              <a:ext cx="678300" cy="446750"/>
            </a:xfrm>
            <a:custGeom>
              <a:avLst/>
              <a:gdLst/>
              <a:ahLst/>
              <a:cxnLst/>
              <a:rect l="l" t="t" r="r" b="b"/>
              <a:pathLst>
                <a:path w="27132" h="17870" extrusionOk="0">
                  <a:moveTo>
                    <a:pt x="976" y="1"/>
                  </a:moveTo>
                  <a:cubicBezTo>
                    <a:pt x="952" y="71"/>
                    <a:pt x="929" y="142"/>
                    <a:pt x="905" y="212"/>
                  </a:cubicBezTo>
                  <a:cubicBezTo>
                    <a:pt x="142" y="2526"/>
                    <a:pt x="1" y="4863"/>
                    <a:pt x="506" y="7247"/>
                  </a:cubicBezTo>
                  <a:cubicBezTo>
                    <a:pt x="1457" y="11663"/>
                    <a:pt x="4593" y="15375"/>
                    <a:pt x="8903" y="16995"/>
                  </a:cubicBezTo>
                  <a:cubicBezTo>
                    <a:pt x="10448" y="17579"/>
                    <a:pt x="12009" y="17870"/>
                    <a:pt x="13588" y="17870"/>
                  </a:cubicBezTo>
                  <a:cubicBezTo>
                    <a:pt x="14710" y="17870"/>
                    <a:pt x="15842" y="17723"/>
                    <a:pt x="16984" y="17430"/>
                  </a:cubicBezTo>
                  <a:cubicBezTo>
                    <a:pt x="20895" y="16432"/>
                    <a:pt x="24277" y="13578"/>
                    <a:pt x="25898" y="9667"/>
                  </a:cubicBezTo>
                  <a:cubicBezTo>
                    <a:pt x="26849" y="7388"/>
                    <a:pt x="27131" y="5016"/>
                    <a:pt x="26779" y="2573"/>
                  </a:cubicBezTo>
                  <a:cubicBezTo>
                    <a:pt x="26767" y="2538"/>
                    <a:pt x="26767" y="2502"/>
                    <a:pt x="26755" y="2467"/>
                  </a:cubicBezTo>
                  <a:cubicBezTo>
                    <a:pt x="26755" y="2350"/>
                    <a:pt x="26697" y="2279"/>
                    <a:pt x="26591" y="2244"/>
                  </a:cubicBezTo>
                  <a:cubicBezTo>
                    <a:pt x="26438" y="2197"/>
                    <a:pt x="26286" y="2138"/>
                    <a:pt x="26133" y="2091"/>
                  </a:cubicBezTo>
                  <a:cubicBezTo>
                    <a:pt x="25465" y="1873"/>
                    <a:pt x="24794" y="1770"/>
                    <a:pt x="24116" y="1770"/>
                  </a:cubicBezTo>
                  <a:cubicBezTo>
                    <a:pt x="23591" y="1770"/>
                    <a:pt x="23061" y="1832"/>
                    <a:pt x="22527" y="1950"/>
                  </a:cubicBezTo>
                  <a:cubicBezTo>
                    <a:pt x="21952" y="2080"/>
                    <a:pt x="21388" y="2244"/>
                    <a:pt x="20836" y="2455"/>
                  </a:cubicBezTo>
                  <a:cubicBezTo>
                    <a:pt x="19943" y="2808"/>
                    <a:pt x="19063" y="3231"/>
                    <a:pt x="18193" y="3665"/>
                  </a:cubicBezTo>
                  <a:cubicBezTo>
                    <a:pt x="17230" y="4135"/>
                    <a:pt x="16267" y="4628"/>
                    <a:pt x="15269" y="5028"/>
                  </a:cubicBezTo>
                  <a:cubicBezTo>
                    <a:pt x="14048" y="5497"/>
                    <a:pt x="12803" y="5873"/>
                    <a:pt x="11511" y="6049"/>
                  </a:cubicBezTo>
                  <a:cubicBezTo>
                    <a:pt x="10980" y="6118"/>
                    <a:pt x="10447" y="6157"/>
                    <a:pt x="9914" y="6157"/>
                  </a:cubicBezTo>
                  <a:cubicBezTo>
                    <a:pt x="9361" y="6157"/>
                    <a:pt x="8808" y="6116"/>
                    <a:pt x="8257" y="6026"/>
                  </a:cubicBezTo>
                  <a:cubicBezTo>
                    <a:pt x="6825" y="5779"/>
                    <a:pt x="5533" y="5215"/>
                    <a:pt x="4346" y="4370"/>
                  </a:cubicBezTo>
                  <a:cubicBezTo>
                    <a:pt x="3395" y="3677"/>
                    <a:pt x="2561" y="2855"/>
                    <a:pt x="1904" y="1856"/>
                  </a:cubicBezTo>
                  <a:cubicBezTo>
                    <a:pt x="1551" y="1316"/>
                    <a:pt x="1281" y="741"/>
                    <a:pt x="1081" y="130"/>
                  </a:cubicBezTo>
                  <a:cubicBezTo>
                    <a:pt x="1070" y="95"/>
                    <a:pt x="1046" y="48"/>
                    <a:pt x="1034" y="13"/>
                  </a:cubicBezTo>
                  <a:cubicBezTo>
                    <a:pt x="1011" y="13"/>
                    <a:pt x="987" y="13"/>
                    <a:pt x="9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381100" y="3525875"/>
              <a:ext cx="96625" cy="84925"/>
            </a:xfrm>
            <a:custGeom>
              <a:avLst/>
              <a:gdLst/>
              <a:ahLst/>
              <a:cxnLst/>
              <a:rect l="l" t="t" r="r" b="b"/>
              <a:pathLst>
                <a:path w="3865" h="3397" extrusionOk="0">
                  <a:moveTo>
                    <a:pt x="1940" y="0"/>
                  </a:moveTo>
                  <a:cubicBezTo>
                    <a:pt x="1722" y="0"/>
                    <a:pt x="1498" y="42"/>
                    <a:pt x="1281" y="131"/>
                  </a:cubicBezTo>
                  <a:cubicBezTo>
                    <a:pt x="412" y="483"/>
                    <a:pt x="1" y="1447"/>
                    <a:pt x="365" y="2327"/>
                  </a:cubicBezTo>
                  <a:cubicBezTo>
                    <a:pt x="635" y="2993"/>
                    <a:pt x="1276" y="3396"/>
                    <a:pt x="1946" y="3396"/>
                  </a:cubicBezTo>
                  <a:cubicBezTo>
                    <a:pt x="2152" y="3396"/>
                    <a:pt x="2360" y="3359"/>
                    <a:pt x="2561" y="3279"/>
                  </a:cubicBezTo>
                  <a:cubicBezTo>
                    <a:pt x="3442" y="2926"/>
                    <a:pt x="3865" y="1940"/>
                    <a:pt x="3512" y="1071"/>
                  </a:cubicBezTo>
                  <a:cubicBezTo>
                    <a:pt x="3246" y="405"/>
                    <a:pt x="2617" y="0"/>
                    <a:pt x="1940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494150" y="3620125"/>
              <a:ext cx="68725" cy="60800"/>
            </a:xfrm>
            <a:custGeom>
              <a:avLst/>
              <a:gdLst/>
              <a:ahLst/>
              <a:cxnLst/>
              <a:rect l="l" t="t" r="r" b="b"/>
              <a:pathLst>
                <a:path w="2749" h="2432" extrusionOk="0">
                  <a:moveTo>
                    <a:pt x="1380" y="0"/>
                  </a:moveTo>
                  <a:cubicBezTo>
                    <a:pt x="1220" y="0"/>
                    <a:pt x="1055" y="31"/>
                    <a:pt x="893" y="96"/>
                  </a:cubicBezTo>
                  <a:cubicBezTo>
                    <a:pt x="282" y="354"/>
                    <a:pt x="0" y="1047"/>
                    <a:pt x="259" y="1670"/>
                  </a:cubicBezTo>
                  <a:cubicBezTo>
                    <a:pt x="455" y="2142"/>
                    <a:pt x="907" y="2431"/>
                    <a:pt x="1380" y="2431"/>
                  </a:cubicBezTo>
                  <a:cubicBezTo>
                    <a:pt x="1532" y="2431"/>
                    <a:pt x="1685" y="2402"/>
                    <a:pt x="1833" y="2339"/>
                  </a:cubicBezTo>
                  <a:cubicBezTo>
                    <a:pt x="2455" y="2081"/>
                    <a:pt x="2749" y="1364"/>
                    <a:pt x="2490" y="742"/>
                  </a:cubicBezTo>
                  <a:cubicBezTo>
                    <a:pt x="2297" y="276"/>
                    <a:pt x="1859" y="0"/>
                    <a:pt x="1380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379925" y="3745350"/>
              <a:ext cx="121300" cy="165450"/>
            </a:xfrm>
            <a:custGeom>
              <a:avLst/>
              <a:gdLst/>
              <a:ahLst/>
              <a:cxnLst/>
              <a:rect l="l" t="t" r="r" b="b"/>
              <a:pathLst>
                <a:path w="4852" h="6618" extrusionOk="0">
                  <a:moveTo>
                    <a:pt x="605" y="1"/>
                  </a:moveTo>
                  <a:cubicBezTo>
                    <a:pt x="385" y="1"/>
                    <a:pt x="178" y="143"/>
                    <a:pt x="71" y="407"/>
                  </a:cubicBezTo>
                  <a:cubicBezTo>
                    <a:pt x="1" y="584"/>
                    <a:pt x="1" y="771"/>
                    <a:pt x="1" y="971"/>
                  </a:cubicBezTo>
                  <a:cubicBezTo>
                    <a:pt x="12" y="1523"/>
                    <a:pt x="118" y="2063"/>
                    <a:pt x="283" y="2604"/>
                  </a:cubicBezTo>
                  <a:cubicBezTo>
                    <a:pt x="353" y="2815"/>
                    <a:pt x="435" y="3038"/>
                    <a:pt x="517" y="3250"/>
                  </a:cubicBezTo>
                  <a:cubicBezTo>
                    <a:pt x="893" y="4189"/>
                    <a:pt x="1445" y="5011"/>
                    <a:pt x="2127" y="5751"/>
                  </a:cubicBezTo>
                  <a:cubicBezTo>
                    <a:pt x="2303" y="5951"/>
                    <a:pt x="2502" y="6115"/>
                    <a:pt x="2714" y="6280"/>
                  </a:cubicBezTo>
                  <a:cubicBezTo>
                    <a:pt x="2890" y="6421"/>
                    <a:pt x="3101" y="6515"/>
                    <a:pt x="3336" y="6573"/>
                  </a:cubicBezTo>
                  <a:cubicBezTo>
                    <a:pt x="3442" y="6603"/>
                    <a:pt x="3551" y="6617"/>
                    <a:pt x="3661" y="6617"/>
                  </a:cubicBezTo>
                  <a:cubicBezTo>
                    <a:pt x="3771" y="6617"/>
                    <a:pt x="3882" y="6603"/>
                    <a:pt x="3994" y="6573"/>
                  </a:cubicBezTo>
                  <a:cubicBezTo>
                    <a:pt x="4452" y="6456"/>
                    <a:pt x="4757" y="6115"/>
                    <a:pt x="4816" y="5645"/>
                  </a:cubicBezTo>
                  <a:cubicBezTo>
                    <a:pt x="4851" y="5293"/>
                    <a:pt x="4793" y="4976"/>
                    <a:pt x="4605" y="4682"/>
                  </a:cubicBezTo>
                  <a:cubicBezTo>
                    <a:pt x="4475" y="4459"/>
                    <a:pt x="4311" y="4248"/>
                    <a:pt x="4147" y="4048"/>
                  </a:cubicBezTo>
                  <a:cubicBezTo>
                    <a:pt x="3935" y="3825"/>
                    <a:pt x="3712" y="3602"/>
                    <a:pt x="3489" y="3379"/>
                  </a:cubicBezTo>
                  <a:cubicBezTo>
                    <a:pt x="2866" y="2756"/>
                    <a:pt x="2279" y="2087"/>
                    <a:pt x="1809" y="1335"/>
                  </a:cubicBezTo>
                  <a:cubicBezTo>
                    <a:pt x="1645" y="1077"/>
                    <a:pt x="1492" y="818"/>
                    <a:pt x="1316" y="572"/>
                  </a:cubicBezTo>
                  <a:cubicBezTo>
                    <a:pt x="1234" y="431"/>
                    <a:pt x="1140" y="302"/>
                    <a:pt x="1023" y="184"/>
                  </a:cubicBezTo>
                  <a:cubicBezTo>
                    <a:pt x="894" y="60"/>
                    <a:pt x="747" y="1"/>
                    <a:pt x="605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493375" y="3781500"/>
              <a:ext cx="58650" cy="64175"/>
            </a:xfrm>
            <a:custGeom>
              <a:avLst/>
              <a:gdLst/>
              <a:ahLst/>
              <a:cxnLst/>
              <a:rect l="l" t="t" r="r" b="b"/>
              <a:pathLst>
                <a:path w="2346" h="2567" extrusionOk="0">
                  <a:moveTo>
                    <a:pt x="526" y="1"/>
                  </a:moveTo>
                  <a:cubicBezTo>
                    <a:pt x="216" y="1"/>
                    <a:pt x="0" y="231"/>
                    <a:pt x="20" y="582"/>
                  </a:cubicBezTo>
                  <a:cubicBezTo>
                    <a:pt x="20" y="664"/>
                    <a:pt x="31" y="747"/>
                    <a:pt x="55" y="817"/>
                  </a:cubicBezTo>
                  <a:cubicBezTo>
                    <a:pt x="125" y="1064"/>
                    <a:pt x="196" y="1299"/>
                    <a:pt x="290" y="1592"/>
                  </a:cubicBezTo>
                  <a:cubicBezTo>
                    <a:pt x="372" y="1745"/>
                    <a:pt x="466" y="1945"/>
                    <a:pt x="595" y="2121"/>
                  </a:cubicBezTo>
                  <a:cubicBezTo>
                    <a:pt x="820" y="2397"/>
                    <a:pt x="1099" y="2566"/>
                    <a:pt x="1447" y="2566"/>
                  </a:cubicBezTo>
                  <a:cubicBezTo>
                    <a:pt x="1498" y="2566"/>
                    <a:pt x="1551" y="2563"/>
                    <a:pt x="1605" y="2555"/>
                  </a:cubicBezTo>
                  <a:cubicBezTo>
                    <a:pt x="1958" y="2508"/>
                    <a:pt x="2228" y="2262"/>
                    <a:pt x="2298" y="1898"/>
                  </a:cubicBezTo>
                  <a:cubicBezTo>
                    <a:pt x="2345" y="1651"/>
                    <a:pt x="2310" y="1416"/>
                    <a:pt x="2192" y="1205"/>
                  </a:cubicBezTo>
                  <a:cubicBezTo>
                    <a:pt x="2122" y="1087"/>
                    <a:pt x="2052" y="970"/>
                    <a:pt x="1958" y="887"/>
                  </a:cubicBezTo>
                  <a:cubicBezTo>
                    <a:pt x="1629" y="629"/>
                    <a:pt x="1300" y="382"/>
                    <a:pt x="971" y="148"/>
                  </a:cubicBezTo>
                  <a:cubicBezTo>
                    <a:pt x="901" y="89"/>
                    <a:pt x="818" y="54"/>
                    <a:pt x="724" y="30"/>
                  </a:cubicBezTo>
                  <a:cubicBezTo>
                    <a:pt x="655" y="10"/>
                    <a:pt x="588" y="1"/>
                    <a:pt x="52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522050" y="3899625"/>
              <a:ext cx="44950" cy="46950"/>
            </a:xfrm>
            <a:custGeom>
              <a:avLst/>
              <a:gdLst/>
              <a:ahLst/>
              <a:cxnLst/>
              <a:rect l="l" t="t" r="r" b="b"/>
              <a:pathLst>
                <a:path w="1798" h="1878" extrusionOk="0">
                  <a:moveTo>
                    <a:pt x="1026" y="0"/>
                  </a:moveTo>
                  <a:cubicBezTo>
                    <a:pt x="923" y="0"/>
                    <a:pt x="814" y="24"/>
                    <a:pt x="705" y="73"/>
                  </a:cubicBezTo>
                  <a:cubicBezTo>
                    <a:pt x="294" y="250"/>
                    <a:pt x="0" y="696"/>
                    <a:pt x="35" y="1131"/>
                  </a:cubicBezTo>
                  <a:cubicBezTo>
                    <a:pt x="59" y="1448"/>
                    <a:pt x="200" y="1683"/>
                    <a:pt x="493" y="1812"/>
                  </a:cubicBezTo>
                  <a:cubicBezTo>
                    <a:pt x="597" y="1857"/>
                    <a:pt x="698" y="1878"/>
                    <a:pt x="795" y="1878"/>
                  </a:cubicBezTo>
                  <a:cubicBezTo>
                    <a:pt x="973" y="1878"/>
                    <a:pt x="1140" y="1808"/>
                    <a:pt x="1292" y="1694"/>
                  </a:cubicBezTo>
                  <a:cubicBezTo>
                    <a:pt x="1656" y="1412"/>
                    <a:pt x="1797" y="778"/>
                    <a:pt x="1597" y="379"/>
                  </a:cubicBezTo>
                  <a:cubicBezTo>
                    <a:pt x="1482" y="132"/>
                    <a:pt x="1269" y="0"/>
                    <a:pt x="102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62"/>
          <p:cNvGrpSpPr/>
          <p:nvPr/>
        </p:nvGrpSpPr>
        <p:grpSpPr>
          <a:xfrm rot="-544804">
            <a:off x="2798973" y="673992"/>
            <a:ext cx="585110" cy="1772108"/>
            <a:chOff x="2757375" y="3201750"/>
            <a:chExt cx="318300" cy="963975"/>
          </a:xfrm>
        </p:grpSpPr>
        <p:sp>
          <p:nvSpPr>
            <p:cNvPr id="2143" name="Google Shape;2143;p62"/>
            <p:cNvSpPr/>
            <p:nvPr/>
          </p:nvSpPr>
          <p:spPr>
            <a:xfrm>
              <a:off x="2768825" y="3212325"/>
              <a:ext cx="295975" cy="943125"/>
            </a:xfrm>
            <a:custGeom>
              <a:avLst/>
              <a:gdLst/>
              <a:ahLst/>
              <a:cxnLst/>
              <a:rect l="l" t="t" r="r" b="b"/>
              <a:pathLst>
                <a:path w="11839" h="37725" extrusionOk="0">
                  <a:moveTo>
                    <a:pt x="1269" y="1"/>
                  </a:moveTo>
                  <a:cubicBezTo>
                    <a:pt x="1139" y="1"/>
                    <a:pt x="975" y="12"/>
                    <a:pt x="810" y="59"/>
                  </a:cubicBezTo>
                  <a:cubicBezTo>
                    <a:pt x="282" y="224"/>
                    <a:pt x="0" y="752"/>
                    <a:pt x="165" y="1292"/>
                  </a:cubicBezTo>
                  <a:cubicBezTo>
                    <a:pt x="294" y="1704"/>
                    <a:pt x="599" y="1974"/>
                    <a:pt x="998" y="2021"/>
                  </a:cubicBezTo>
                  <a:cubicBezTo>
                    <a:pt x="1175" y="2044"/>
                    <a:pt x="1339" y="2044"/>
                    <a:pt x="1492" y="2044"/>
                  </a:cubicBezTo>
                  <a:cubicBezTo>
                    <a:pt x="1515" y="2056"/>
                    <a:pt x="1550" y="2056"/>
                    <a:pt x="1574" y="2056"/>
                  </a:cubicBezTo>
                  <a:lnTo>
                    <a:pt x="1574" y="2984"/>
                  </a:lnTo>
                  <a:cubicBezTo>
                    <a:pt x="1574" y="3735"/>
                    <a:pt x="1586" y="4499"/>
                    <a:pt x="1586" y="5250"/>
                  </a:cubicBezTo>
                  <a:cubicBezTo>
                    <a:pt x="1597" y="8880"/>
                    <a:pt x="1621" y="12520"/>
                    <a:pt x="1644" y="16150"/>
                  </a:cubicBezTo>
                  <a:lnTo>
                    <a:pt x="1656" y="18205"/>
                  </a:lnTo>
                  <a:cubicBezTo>
                    <a:pt x="1668" y="20319"/>
                    <a:pt x="1668" y="22433"/>
                    <a:pt x="1691" y="24547"/>
                  </a:cubicBezTo>
                  <a:cubicBezTo>
                    <a:pt x="1703" y="26250"/>
                    <a:pt x="1727" y="27965"/>
                    <a:pt x="1750" y="29668"/>
                  </a:cubicBezTo>
                  <a:cubicBezTo>
                    <a:pt x="1762" y="30419"/>
                    <a:pt x="1774" y="31171"/>
                    <a:pt x="1785" y="31935"/>
                  </a:cubicBezTo>
                  <a:cubicBezTo>
                    <a:pt x="1785" y="32064"/>
                    <a:pt x="1785" y="32205"/>
                    <a:pt x="1785" y="32334"/>
                  </a:cubicBezTo>
                  <a:cubicBezTo>
                    <a:pt x="1797" y="32651"/>
                    <a:pt x="1797" y="32992"/>
                    <a:pt x="1809" y="33320"/>
                  </a:cubicBezTo>
                  <a:cubicBezTo>
                    <a:pt x="1821" y="33708"/>
                    <a:pt x="1844" y="34002"/>
                    <a:pt x="1891" y="34283"/>
                  </a:cubicBezTo>
                  <a:cubicBezTo>
                    <a:pt x="2044" y="35164"/>
                    <a:pt x="2455" y="35928"/>
                    <a:pt x="3136" y="36550"/>
                  </a:cubicBezTo>
                  <a:cubicBezTo>
                    <a:pt x="3970" y="37325"/>
                    <a:pt x="4933" y="37725"/>
                    <a:pt x="5978" y="37725"/>
                  </a:cubicBezTo>
                  <a:cubicBezTo>
                    <a:pt x="6237" y="37725"/>
                    <a:pt x="6507" y="37689"/>
                    <a:pt x="6789" y="37642"/>
                  </a:cubicBezTo>
                  <a:cubicBezTo>
                    <a:pt x="8468" y="37337"/>
                    <a:pt x="9807" y="35986"/>
                    <a:pt x="10112" y="34283"/>
                  </a:cubicBezTo>
                  <a:cubicBezTo>
                    <a:pt x="10195" y="33767"/>
                    <a:pt x="10206" y="33238"/>
                    <a:pt x="10206" y="32745"/>
                  </a:cubicBezTo>
                  <a:lnTo>
                    <a:pt x="10206" y="31817"/>
                  </a:lnTo>
                  <a:cubicBezTo>
                    <a:pt x="10206" y="30408"/>
                    <a:pt x="10206" y="28998"/>
                    <a:pt x="10218" y="27577"/>
                  </a:cubicBezTo>
                  <a:cubicBezTo>
                    <a:pt x="10230" y="26438"/>
                    <a:pt x="10242" y="25299"/>
                    <a:pt x="10253" y="24148"/>
                  </a:cubicBezTo>
                  <a:cubicBezTo>
                    <a:pt x="10265" y="23302"/>
                    <a:pt x="10277" y="22445"/>
                    <a:pt x="10277" y="21587"/>
                  </a:cubicBezTo>
                  <a:cubicBezTo>
                    <a:pt x="10300" y="19156"/>
                    <a:pt x="10324" y="16713"/>
                    <a:pt x="10335" y="14270"/>
                  </a:cubicBezTo>
                  <a:cubicBezTo>
                    <a:pt x="10359" y="10994"/>
                    <a:pt x="10382" y="7717"/>
                    <a:pt x="10394" y="4440"/>
                  </a:cubicBezTo>
                  <a:cubicBezTo>
                    <a:pt x="10406" y="3865"/>
                    <a:pt x="10394" y="3277"/>
                    <a:pt x="10382" y="2702"/>
                  </a:cubicBezTo>
                  <a:cubicBezTo>
                    <a:pt x="10382" y="2514"/>
                    <a:pt x="10382" y="2326"/>
                    <a:pt x="10382" y="2138"/>
                  </a:cubicBezTo>
                  <a:lnTo>
                    <a:pt x="10582" y="2138"/>
                  </a:lnTo>
                  <a:cubicBezTo>
                    <a:pt x="10700" y="2138"/>
                    <a:pt x="10829" y="2138"/>
                    <a:pt x="10970" y="2103"/>
                  </a:cubicBezTo>
                  <a:cubicBezTo>
                    <a:pt x="11486" y="1985"/>
                    <a:pt x="11839" y="1492"/>
                    <a:pt x="11792" y="964"/>
                  </a:cubicBezTo>
                  <a:cubicBezTo>
                    <a:pt x="11745" y="459"/>
                    <a:pt x="11346" y="94"/>
                    <a:pt x="10794" y="71"/>
                  </a:cubicBezTo>
                  <a:lnTo>
                    <a:pt x="10723" y="71"/>
                  </a:lnTo>
                  <a:lnTo>
                    <a:pt x="10406" y="59"/>
                  </a:lnTo>
                  <a:cubicBezTo>
                    <a:pt x="10171" y="59"/>
                    <a:pt x="9936" y="48"/>
                    <a:pt x="9701" y="48"/>
                  </a:cubicBezTo>
                  <a:cubicBezTo>
                    <a:pt x="7176" y="36"/>
                    <a:pt x="4639" y="12"/>
                    <a:pt x="2102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2757375" y="3201750"/>
              <a:ext cx="318300" cy="963975"/>
            </a:xfrm>
            <a:custGeom>
              <a:avLst/>
              <a:gdLst/>
              <a:ahLst/>
              <a:cxnLst/>
              <a:rect l="l" t="t" r="r" b="b"/>
              <a:pathLst>
                <a:path w="12732" h="38559" extrusionOk="0">
                  <a:moveTo>
                    <a:pt x="2560" y="835"/>
                  </a:moveTo>
                  <a:cubicBezTo>
                    <a:pt x="5086" y="858"/>
                    <a:pt x="7622" y="870"/>
                    <a:pt x="10159" y="893"/>
                  </a:cubicBezTo>
                  <a:cubicBezTo>
                    <a:pt x="10500" y="893"/>
                    <a:pt x="10840" y="905"/>
                    <a:pt x="11169" y="917"/>
                  </a:cubicBezTo>
                  <a:lnTo>
                    <a:pt x="11240" y="917"/>
                  </a:lnTo>
                  <a:cubicBezTo>
                    <a:pt x="11569" y="929"/>
                    <a:pt x="11804" y="1128"/>
                    <a:pt x="11827" y="1422"/>
                  </a:cubicBezTo>
                  <a:cubicBezTo>
                    <a:pt x="11862" y="1739"/>
                    <a:pt x="11651" y="2044"/>
                    <a:pt x="11345" y="2115"/>
                  </a:cubicBezTo>
                  <a:cubicBezTo>
                    <a:pt x="11216" y="2138"/>
                    <a:pt x="11087" y="2138"/>
                    <a:pt x="10970" y="2138"/>
                  </a:cubicBezTo>
                  <a:cubicBezTo>
                    <a:pt x="10899" y="2150"/>
                    <a:pt x="10829" y="2150"/>
                    <a:pt x="10758" y="2150"/>
                  </a:cubicBezTo>
                  <a:cubicBezTo>
                    <a:pt x="10653" y="2150"/>
                    <a:pt x="10535" y="2138"/>
                    <a:pt x="10418" y="2138"/>
                  </a:cubicBezTo>
                  <a:cubicBezTo>
                    <a:pt x="10418" y="2220"/>
                    <a:pt x="10418" y="2279"/>
                    <a:pt x="10418" y="2338"/>
                  </a:cubicBezTo>
                  <a:cubicBezTo>
                    <a:pt x="10429" y="3184"/>
                    <a:pt x="10441" y="4017"/>
                    <a:pt x="10441" y="4863"/>
                  </a:cubicBezTo>
                  <a:cubicBezTo>
                    <a:pt x="10418" y="8140"/>
                    <a:pt x="10406" y="11417"/>
                    <a:pt x="10382" y="14693"/>
                  </a:cubicBezTo>
                  <a:cubicBezTo>
                    <a:pt x="10359" y="17136"/>
                    <a:pt x="10347" y="19567"/>
                    <a:pt x="10324" y="22010"/>
                  </a:cubicBezTo>
                  <a:cubicBezTo>
                    <a:pt x="10300" y="24007"/>
                    <a:pt x="10277" y="26004"/>
                    <a:pt x="10265" y="28000"/>
                  </a:cubicBezTo>
                  <a:cubicBezTo>
                    <a:pt x="10253" y="29727"/>
                    <a:pt x="10253" y="31453"/>
                    <a:pt x="10241" y="33168"/>
                  </a:cubicBezTo>
                  <a:cubicBezTo>
                    <a:pt x="10241" y="33661"/>
                    <a:pt x="10241" y="34154"/>
                    <a:pt x="10148" y="34636"/>
                  </a:cubicBezTo>
                  <a:cubicBezTo>
                    <a:pt x="9889" y="36163"/>
                    <a:pt x="8691" y="37384"/>
                    <a:pt x="7164" y="37654"/>
                  </a:cubicBezTo>
                  <a:cubicBezTo>
                    <a:pt x="6918" y="37701"/>
                    <a:pt x="6671" y="37725"/>
                    <a:pt x="6436" y="37725"/>
                  </a:cubicBezTo>
                  <a:cubicBezTo>
                    <a:pt x="5485" y="37725"/>
                    <a:pt x="4627" y="37361"/>
                    <a:pt x="3876" y="36668"/>
                  </a:cubicBezTo>
                  <a:cubicBezTo>
                    <a:pt x="3277" y="36116"/>
                    <a:pt x="2901" y="35446"/>
                    <a:pt x="2772" y="34636"/>
                  </a:cubicBezTo>
                  <a:cubicBezTo>
                    <a:pt x="2713" y="34342"/>
                    <a:pt x="2690" y="34025"/>
                    <a:pt x="2678" y="33720"/>
                  </a:cubicBezTo>
                  <a:cubicBezTo>
                    <a:pt x="2666" y="33262"/>
                    <a:pt x="2666" y="32804"/>
                    <a:pt x="2666" y="32346"/>
                  </a:cubicBezTo>
                  <a:cubicBezTo>
                    <a:pt x="2631" y="29891"/>
                    <a:pt x="2596" y="27425"/>
                    <a:pt x="2572" y="24970"/>
                  </a:cubicBezTo>
                  <a:cubicBezTo>
                    <a:pt x="2549" y="22175"/>
                    <a:pt x="2537" y="19368"/>
                    <a:pt x="2513" y="16573"/>
                  </a:cubicBezTo>
                  <a:cubicBezTo>
                    <a:pt x="2502" y="12943"/>
                    <a:pt x="2478" y="9303"/>
                    <a:pt x="2466" y="5673"/>
                  </a:cubicBezTo>
                  <a:cubicBezTo>
                    <a:pt x="2455" y="4511"/>
                    <a:pt x="2455" y="3348"/>
                    <a:pt x="2455" y="2197"/>
                  </a:cubicBezTo>
                  <a:cubicBezTo>
                    <a:pt x="2455" y="2162"/>
                    <a:pt x="2443" y="2127"/>
                    <a:pt x="2443" y="2056"/>
                  </a:cubicBezTo>
                  <a:lnTo>
                    <a:pt x="2114" y="2056"/>
                  </a:lnTo>
                  <a:cubicBezTo>
                    <a:pt x="1914" y="2056"/>
                    <a:pt x="1715" y="2056"/>
                    <a:pt x="1515" y="2033"/>
                  </a:cubicBezTo>
                  <a:cubicBezTo>
                    <a:pt x="1257" y="1997"/>
                    <a:pt x="1104" y="1833"/>
                    <a:pt x="1022" y="1598"/>
                  </a:cubicBezTo>
                  <a:cubicBezTo>
                    <a:pt x="928" y="1281"/>
                    <a:pt x="1081" y="987"/>
                    <a:pt x="1398" y="893"/>
                  </a:cubicBezTo>
                  <a:cubicBezTo>
                    <a:pt x="1503" y="858"/>
                    <a:pt x="1621" y="846"/>
                    <a:pt x="1738" y="846"/>
                  </a:cubicBezTo>
                  <a:cubicBezTo>
                    <a:pt x="1879" y="835"/>
                    <a:pt x="2020" y="835"/>
                    <a:pt x="2173" y="835"/>
                  </a:cubicBezTo>
                  <a:close/>
                  <a:moveTo>
                    <a:pt x="1715" y="1"/>
                  </a:moveTo>
                  <a:cubicBezTo>
                    <a:pt x="1574" y="12"/>
                    <a:pt x="1362" y="24"/>
                    <a:pt x="1151" y="83"/>
                  </a:cubicBezTo>
                  <a:cubicBezTo>
                    <a:pt x="388" y="318"/>
                    <a:pt x="0" y="1070"/>
                    <a:pt x="223" y="1833"/>
                  </a:cubicBezTo>
                  <a:cubicBezTo>
                    <a:pt x="399" y="2408"/>
                    <a:pt x="834" y="2784"/>
                    <a:pt x="1409" y="2866"/>
                  </a:cubicBezTo>
                  <a:cubicBezTo>
                    <a:pt x="1480" y="2866"/>
                    <a:pt x="1550" y="2878"/>
                    <a:pt x="1621" y="2878"/>
                  </a:cubicBezTo>
                  <a:lnTo>
                    <a:pt x="1621" y="3395"/>
                  </a:lnTo>
                  <a:cubicBezTo>
                    <a:pt x="1621" y="4158"/>
                    <a:pt x="1621" y="4910"/>
                    <a:pt x="1621" y="5673"/>
                  </a:cubicBezTo>
                  <a:cubicBezTo>
                    <a:pt x="1644" y="9314"/>
                    <a:pt x="1656" y="12943"/>
                    <a:pt x="1680" y="16584"/>
                  </a:cubicBezTo>
                  <a:lnTo>
                    <a:pt x="1691" y="18640"/>
                  </a:lnTo>
                  <a:cubicBezTo>
                    <a:pt x="1703" y="20718"/>
                    <a:pt x="1715" y="22868"/>
                    <a:pt x="1727" y="24970"/>
                  </a:cubicBezTo>
                  <a:cubicBezTo>
                    <a:pt x="1750" y="26685"/>
                    <a:pt x="1773" y="28423"/>
                    <a:pt x="1797" y="30114"/>
                  </a:cubicBezTo>
                  <a:cubicBezTo>
                    <a:pt x="1809" y="30854"/>
                    <a:pt x="1820" y="31606"/>
                    <a:pt x="1820" y="32358"/>
                  </a:cubicBezTo>
                  <a:cubicBezTo>
                    <a:pt x="1820" y="32487"/>
                    <a:pt x="1832" y="32628"/>
                    <a:pt x="1832" y="32757"/>
                  </a:cubicBezTo>
                  <a:cubicBezTo>
                    <a:pt x="1832" y="33086"/>
                    <a:pt x="1832" y="33415"/>
                    <a:pt x="1844" y="33755"/>
                  </a:cubicBezTo>
                  <a:cubicBezTo>
                    <a:pt x="1856" y="34166"/>
                    <a:pt x="1891" y="34483"/>
                    <a:pt x="1938" y="34777"/>
                  </a:cubicBezTo>
                  <a:cubicBezTo>
                    <a:pt x="2102" y="35752"/>
                    <a:pt x="2560" y="36597"/>
                    <a:pt x="3312" y="37279"/>
                  </a:cubicBezTo>
                  <a:cubicBezTo>
                    <a:pt x="4228" y="38136"/>
                    <a:pt x="5285" y="38559"/>
                    <a:pt x="6436" y="38559"/>
                  </a:cubicBezTo>
                  <a:cubicBezTo>
                    <a:pt x="6718" y="38559"/>
                    <a:pt x="7023" y="38535"/>
                    <a:pt x="7317" y="38477"/>
                  </a:cubicBezTo>
                  <a:cubicBezTo>
                    <a:pt x="9173" y="38148"/>
                    <a:pt x="10653" y="36656"/>
                    <a:pt x="10981" y="34777"/>
                  </a:cubicBezTo>
                  <a:cubicBezTo>
                    <a:pt x="11075" y="34225"/>
                    <a:pt x="11087" y="33685"/>
                    <a:pt x="11087" y="33168"/>
                  </a:cubicBezTo>
                  <a:lnTo>
                    <a:pt x="11087" y="32240"/>
                  </a:lnTo>
                  <a:cubicBezTo>
                    <a:pt x="11087" y="30854"/>
                    <a:pt x="11087" y="29421"/>
                    <a:pt x="11099" y="28012"/>
                  </a:cubicBezTo>
                  <a:cubicBezTo>
                    <a:pt x="11111" y="26861"/>
                    <a:pt x="11122" y="25698"/>
                    <a:pt x="11134" y="24571"/>
                  </a:cubicBezTo>
                  <a:cubicBezTo>
                    <a:pt x="11146" y="23725"/>
                    <a:pt x="11158" y="22868"/>
                    <a:pt x="11158" y="22022"/>
                  </a:cubicBezTo>
                  <a:cubicBezTo>
                    <a:pt x="11181" y="19438"/>
                    <a:pt x="11205" y="17042"/>
                    <a:pt x="11216" y="14693"/>
                  </a:cubicBezTo>
                  <a:cubicBezTo>
                    <a:pt x="11240" y="10876"/>
                    <a:pt x="11263" y="7752"/>
                    <a:pt x="11275" y="4863"/>
                  </a:cubicBezTo>
                  <a:cubicBezTo>
                    <a:pt x="11275" y="4288"/>
                    <a:pt x="11275" y="3700"/>
                    <a:pt x="11263" y="3125"/>
                  </a:cubicBezTo>
                  <a:cubicBezTo>
                    <a:pt x="11263" y="3078"/>
                    <a:pt x="11263" y="3019"/>
                    <a:pt x="11263" y="2972"/>
                  </a:cubicBezTo>
                  <a:cubicBezTo>
                    <a:pt x="11345" y="2960"/>
                    <a:pt x="11428" y="2949"/>
                    <a:pt x="11522" y="2937"/>
                  </a:cubicBezTo>
                  <a:cubicBezTo>
                    <a:pt x="12238" y="2772"/>
                    <a:pt x="12731" y="2080"/>
                    <a:pt x="12661" y="1340"/>
                  </a:cubicBezTo>
                  <a:cubicBezTo>
                    <a:pt x="12590" y="635"/>
                    <a:pt x="12027" y="118"/>
                    <a:pt x="11275" y="83"/>
                  </a:cubicBezTo>
                  <a:cubicBezTo>
                    <a:pt x="11252" y="71"/>
                    <a:pt x="11216" y="71"/>
                    <a:pt x="11193" y="71"/>
                  </a:cubicBezTo>
                  <a:lnTo>
                    <a:pt x="10876" y="71"/>
                  </a:lnTo>
                  <a:cubicBezTo>
                    <a:pt x="10641" y="59"/>
                    <a:pt x="10406" y="59"/>
                    <a:pt x="10171" y="59"/>
                  </a:cubicBezTo>
                  <a:cubicBezTo>
                    <a:pt x="7634" y="36"/>
                    <a:pt x="5097" y="24"/>
                    <a:pt x="2560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2842525" y="3613550"/>
              <a:ext cx="153575" cy="504625"/>
            </a:xfrm>
            <a:custGeom>
              <a:avLst/>
              <a:gdLst/>
              <a:ahLst/>
              <a:cxnLst/>
              <a:rect l="l" t="t" r="r" b="b"/>
              <a:pathLst>
                <a:path w="6143" h="20185" extrusionOk="0">
                  <a:moveTo>
                    <a:pt x="1493" y="1"/>
                  </a:moveTo>
                  <a:cubicBezTo>
                    <a:pt x="1058" y="1"/>
                    <a:pt x="620" y="38"/>
                    <a:pt x="176" y="112"/>
                  </a:cubicBezTo>
                  <a:cubicBezTo>
                    <a:pt x="117" y="124"/>
                    <a:pt x="70" y="148"/>
                    <a:pt x="12" y="159"/>
                  </a:cubicBezTo>
                  <a:cubicBezTo>
                    <a:pt x="12" y="218"/>
                    <a:pt x="0" y="277"/>
                    <a:pt x="12" y="324"/>
                  </a:cubicBezTo>
                  <a:cubicBezTo>
                    <a:pt x="24" y="2778"/>
                    <a:pt x="35" y="5233"/>
                    <a:pt x="59" y="7688"/>
                  </a:cubicBezTo>
                  <a:cubicBezTo>
                    <a:pt x="59" y="8768"/>
                    <a:pt x="59" y="9849"/>
                    <a:pt x="70" y="10941"/>
                  </a:cubicBezTo>
                  <a:cubicBezTo>
                    <a:pt x="94" y="12773"/>
                    <a:pt x="117" y="14617"/>
                    <a:pt x="141" y="16449"/>
                  </a:cubicBezTo>
                  <a:cubicBezTo>
                    <a:pt x="153" y="16766"/>
                    <a:pt x="153" y="17095"/>
                    <a:pt x="176" y="17412"/>
                  </a:cubicBezTo>
                  <a:cubicBezTo>
                    <a:pt x="223" y="18176"/>
                    <a:pt x="517" y="18833"/>
                    <a:pt x="1092" y="19362"/>
                  </a:cubicBezTo>
                  <a:cubicBezTo>
                    <a:pt x="1668" y="19892"/>
                    <a:pt x="2335" y="20184"/>
                    <a:pt x="3102" y="20184"/>
                  </a:cubicBezTo>
                  <a:cubicBezTo>
                    <a:pt x="3117" y="20184"/>
                    <a:pt x="3132" y="20184"/>
                    <a:pt x="3148" y="20184"/>
                  </a:cubicBezTo>
                  <a:cubicBezTo>
                    <a:pt x="4545" y="20161"/>
                    <a:pt x="5731" y="19139"/>
                    <a:pt x="5955" y="17765"/>
                  </a:cubicBezTo>
                  <a:cubicBezTo>
                    <a:pt x="6013" y="17401"/>
                    <a:pt x="6025" y="17025"/>
                    <a:pt x="6025" y="16661"/>
                  </a:cubicBezTo>
                  <a:cubicBezTo>
                    <a:pt x="6037" y="15322"/>
                    <a:pt x="6037" y="13983"/>
                    <a:pt x="6037" y="12644"/>
                  </a:cubicBezTo>
                  <a:cubicBezTo>
                    <a:pt x="6072" y="8909"/>
                    <a:pt x="6107" y="5174"/>
                    <a:pt x="6143" y="1439"/>
                  </a:cubicBezTo>
                  <a:cubicBezTo>
                    <a:pt x="6143" y="1381"/>
                    <a:pt x="6143" y="1322"/>
                    <a:pt x="6143" y="1252"/>
                  </a:cubicBezTo>
                  <a:cubicBezTo>
                    <a:pt x="5931" y="1181"/>
                    <a:pt x="5743" y="1134"/>
                    <a:pt x="5555" y="1064"/>
                  </a:cubicBezTo>
                  <a:cubicBezTo>
                    <a:pt x="5132" y="911"/>
                    <a:pt x="4698" y="747"/>
                    <a:pt x="4275" y="559"/>
                  </a:cubicBezTo>
                  <a:cubicBezTo>
                    <a:pt x="3365" y="180"/>
                    <a:pt x="2439" y="1"/>
                    <a:pt x="149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2928250" y="3963700"/>
              <a:ext cx="42600" cy="104550"/>
            </a:xfrm>
            <a:custGeom>
              <a:avLst/>
              <a:gdLst/>
              <a:ahLst/>
              <a:cxnLst/>
              <a:rect l="l" t="t" r="r" b="b"/>
              <a:pathLst>
                <a:path w="1704" h="4182" extrusionOk="0">
                  <a:moveTo>
                    <a:pt x="823" y="0"/>
                  </a:moveTo>
                  <a:cubicBezTo>
                    <a:pt x="576" y="0"/>
                    <a:pt x="400" y="118"/>
                    <a:pt x="282" y="329"/>
                  </a:cubicBezTo>
                  <a:cubicBezTo>
                    <a:pt x="235" y="411"/>
                    <a:pt x="200" y="494"/>
                    <a:pt x="177" y="576"/>
                  </a:cubicBezTo>
                  <a:cubicBezTo>
                    <a:pt x="153" y="705"/>
                    <a:pt x="118" y="834"/>
                    <a:pt x="118" y="963"/>
                  </a:cubicBezTo>
                  <a:cubicBezTo>
                    <a:pt x="83" y="1386"/>
                    <a:pt x="59" y="1809"/>
                    <a:pt x="36" y="2232"/>
                  </a:cubicBezTo>
                  <a:cubicBezTo>
                    <a:pt x="24" y="2525"/>
                    <a:pt x="12" y="2819"/>
                    <a:pt x="0" y="3101"/>
                  </a:cubicBezTo>
                  <a:cubicBezTo>
                    <a:pt x="0" y="3324"/>
                    <a:pt x="36" y="3524"/>
                    <a:pt x="141" y="3723"/>
                  </a:cubicBezTo>
                  <a:cubicBezTo>
                    <a:pt x="282" y="4017"/>
                    <a:pt x="529" y="4182"/>
                    <a:pt x="858" y="4182"/>
                  </a:cubicBezTo>
                  <a:cubicBezTo>
                    <a:pt x="1210" y="4182"/>
                    <a:pt x="1445" y="4005"/>
                    <a:pt x="1598" y="3688"/>
                  </a:cubicBezTo>
                  <a:cubicBezTo>
                    <a:pt x="1633" y="3606"/>
                    <a:pt x="1668" y="3500"/>
                    <a:pt x="1680" y="3406"/>
                  </a:cubicBezTo>
                  <a:cubicBezTo>
                    <a:pt x="1692" y="3277"/>
                    <a:pt x="1703" y="3148"/>
                    <a:pt x="1703" y="3007"/>
                  </a:cubicBezTo>
                  <a:cubicBezTo>
                    <a:pt x="1680" y="2279"/>
                    <a:pt x="1610" y="1551"/>
                    <a:pt x="1480" y="823"/>
                  </a:cubicBezTo>
                  <a:cubicBezTo>
                    <a:pt x="1445" y="670"/>
                    <a:pt x="1410" y="505"/>
                    <a:pt x="1339" y="364"/>
                  </a:cubicBezTo>
                  <a:cubicBezTo>
                    <a:pt x="1245" y="141"/>
                    <a:pt x="1069" y="12"/>
                    <a:pt x="82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2929425" y="3893400"/>
              <a:ext cx="32325" cy="39950"/>
            </a:xfrm>
            <a:custGeom>
              <a:avLst/>
              <a:gdLst/>
              <a:ahLst/>
              <a:cxnLst/>
              <a:rect l="l" t="t" r="r" b="b"/>
              <a:pathLst>
                <a:path w="1293" h="1598" extrusionOk="0">
                  <a:moveTo>
                    <a:pt x="639" y="1"/>
                  </a:moveTo>
                  <a:cubicBezTo>
                    <a:pt x="476" y="1"/>
                    <a:pt x="311" y="89"/>
                    <a:pt x="188" y="264"/>
                  </a:cubicBezTo>
                  <a:cubicBezTo>
                    <a:pt x="59" y="452"/>
                    <a:pt x="0" y="663"/>
                    <a:pt x="0" y="933"/>
                  </a:cubicBezTo>
                  <a:cubicBezTo>
                    <a:pt x="0" y="968"/>
                    <a:pt x="0" y="1051"/>
                    <a:pt x="24" y="1121"/>
                  </a:cubicBezTo>
                  <a:cubicBezTo>
                    <a:pt x="104" y="1410"/>
                    <a:pt x="344" y="1598"/>
                    <a:pt x="623" y="1598"/>
                  </a:cubicBezTo>
                  <a:cubicBezTo>
                    <a:pt x="673" y="1598"/>
                    <a:pt x="724" y="1592"/>
                    <a:pt x="776" y="1579"/>
                  </a:cubicBezTo>
                  <a:cubicBezTo>
                    <a:pt x="1034" y="1532"/>
                    <a:pt x="1234" y="1297"/>
                    <a:pt x="1269" y="1004"/>
                  </a:cubicBezTo>
                  <a:cubicBezTo>
                    <a:pt x="1292" y="734"/>
                    <a:pt x="1222" y="499"/>
                    <a:pt x="1081" y="276"/>
                  </a:cubicBezTo>
                  <a:cubicBezTo>
                    <a:pt x="968" y="92"/>
                    <a:pt x="805" y="1"/>
                    <a:pt x="63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62"/>
          <p:cNvGrpSpPr/>
          <p:nvPr/>
        </p:nvGrpSpPr>
        <p:grpSpPr>
          <a:xfrm>
            <a:off x="2491375" y="2157900"/>
            <a:ext cx="461000" cy="421150"/>
            <a:chOff x="6136925" y="4163050"/>
            <a:chExt cx="461000" cy="421150"/>
          </a:xfrm>
        </p:grpSpPr>
        <p:sp>
          <p:nvSpPr>
            <p:cNvPr id="2149" name="Google Shape;2149;p62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62"/>
          <p:cNvGrpSpPr/>
          <p:nvPr/>
        </p:nvGrpSpPr>
        <p:grpSpPr>
          <a:xfrm>
            <a:off x="2431545" y="1777277"/>
            <a:ext cx="209663" cy="191539"/>
            <a:chOff x="6136925" y="4163050"/>
            <a:chExt cx="461000" cy="421150"/>
          </a:xfrm>
        </p:grpSpPr>
        <p:sp>
          <p:nvSpPr>
            <p:cNvPr id="2152" name="Google Shape;2152;p62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359;p68"/>
          <p:cNvGrpSpPr/>
          <p:nvPr/>
        </p:nvGrpSpPr>
        <p:grpSpPr>
          <a:xfrm>
            <a:off x="4744572" y="3878826"/>
            <a:ext cx="623624" cy="614593"/>
            <a:chOff x="1398186" y="2774982"/>
            <a:chExt cx="1197580" cy="1539667"/>
          </a:xfrm>
        </p:grpSpPr>
        <p:sp>
          <p:nvSpPr>
            <p:cNvPr id="41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89;p68"/>
          <p:cNvGrpSpPr/>
          <p:nvPr/>
        </p:nvGrpSpPr>
        <p:grpSpPr>
          <a:xfrm>
            <a:off x="6967325" y="3930476"/>
            <a:ext cx="669304" cy="547896"/>
            <a:chOff x="2959601" y="2779156"/>
            <a:chExt cx="1835333" cy="1531772"/>
          </a:xfrm>
        </p:grpSpPr>
        <p:sp>
          <p:nvSpPr>
            <p:cNvPr id="71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401;p68"/>
          <p:cNvGrpSpPr/>
          <p:nvPr/>
        </p:nvGrpSpPr>
        <p:grpSpPr>
          <a:xfrm>
            <a:off x="6331799" y="3938067"/>
            <a:ext cx="458922" cy="574962"/>
            <a:chOff x="5263597" y="2763360"/>
            <a:chExt cx="1032913" cy="1627905"/>
          </a:xfrm>
        </p:grpSpPr>
        <p:sp>
          <p:nvSpPr>
            <p:cNvPr id="83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415;p68"/>
          <p:cNvGrpSpPr/>
          <p:nvPr/>
        </p:nvGrpSpPr>
        <p:grpSpPr>
          <a:xfrm>
            <a:off x="5517843" y="3875617"/>
            <a:ext cx="466785" cy="610606"/>
            <a:chOff x="6806174" y="2834954"/>
            <a:chExt cx="1086524" cy="1484731"/>
          </a:xfrm>
        </p:grpSpPr>
        <p:sp>
          <p:nvSpPr>
            <p:cNvPr id="97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Connecteur droit 109"/>
          <p:cNvCxnSpPr/>
          <p:nvPr/>
        </p:nvCxnSpPr>
        <p:spPr>
          <a:xfrm>
            <a:off x="3686597" y="3378290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Image 110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4021146" y="3880944"/>
            <a:ext cx="631025" cy="574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4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969;p35"/>
          <p:cNvGrpSpPr/>
          <p:nvPr/>
        </p:nvGrpSpPr>
        <p:grpSpPr>
          <a:xfrm rot="20859478">
            <a:off x="742008" y="357592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oogle Shape;969;p35"/>
          <p:cNvGrpSpPr/>
          <p:nvPr/>
        </p:nvGrpSpPr>
        <p:grpSpPr>
          <a:xfrm rot="20859478">
            <a:off x="7912762" y="363249"/>
            <a:ext cx="499010" cy="446728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898782" y="3848384"/>
            <a:ext cx="6818108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tilisé pour développer des modèles prédictifs capable de :</a:t>
            </a:r>
            <a:endParaRPr lang="fr-FR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0089" y="913431"/>
            <a:ext cx="7147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modèles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sont entraînés à partir de données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moléculaire d'entraînement non étiquetées i.e. variable cible pas connue.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889066" y="335057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Modèles d’apprentissage non supervisé</a:t>
            </a:r>
            <a:endParaRPr lang="fr-FR" sz="1800" b="1" dirty="0"/>
          </a:p>
        </p:txBody>
      </p:sp>
      <p:grpSp>
        <p:nvGrpSpPr>
          <p:cNvPr id="119" name="Groupe 118"/>
          <p:cNvGrpSpPr/>
          <p:nvPr/>
        </p:nvGrpSpPr>
        <p:grpSpPr>
          <a:xfrm>
            <a:off x="2637364" y="420994"/>
            <a:ext cx="214023" cy="221808"/>
            <a:chOff x="2116259" y="673446"/>
            <a:chExt cx="277110" cy="282927"/>
          </a:xfrm>
        </p:grpSpPr>
        <p:sp>
          <p:nvSpPr>
            <p:cNvPr id="120" name="Rectangle 119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2" name="Connecteur droit 121"/>
          <p:cNvCxnSpPr/>
          <p:nvPr/>
        </p:nvCxnSpPr>
        <p:spPr>
          <a:xfrm flipV="1">
            <a:off x="2821017" y="729847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e 123"/>
          <p:cNvGrpSpPr/>
          <p:nvPr/>
        </p:nvGrpSpPr>
        <p:grpSpPr>
          <a:xfrm>
            <a:off x="1070741" y="2435829"/>
            <a:ext cx="5701506" cy="2238760"/>
            <a:chOff x="0" y="-312905"/>
            <a:chExt cx="6710987" cy="2814773"/>
          </a:xfrm>
        </p:grpSpPr>
        <p:grpSp>
          <p:nvGrpSpPr>
            <p:cNvPr id="133" name="Groupe 132"/>
            <p:cNvGrpSpPr/>
            <p:nvPr/>
          </p:nvGrpSpPr>
          <p:grpSpPr>
            <a:xfrm>
              <a:off x="0" y="-312905"/>
              <a:ext cx="6710987" cy="2813535"/>
              <a:chOff x="0" y="-277046"/>
              <a:chExt cx="6710987" cy="2813535"/>
            </a:xfrm>
          </p:grpSpPr>
          <p:grpSp>
            <p:nvGrpSpPr>
              <p:cNvPr id="136" name="Groupe 135"/>
              <p:cNvGrpSpPr/>
              <p:nvPr/>
            </p:nvGrpSpPr>
            <p:grpSpPr>
              <a:xfrm>
                <a:off x="0" y="416859"/>
                <a:ext cx="6005830" cy="2119630"/>
                <a:chOff x="0" y="0"/>
                <a:chExt cx="6006353" cy="2119667"/>
              </a:xfrm>
            </p:grpSpPr>
            <p:pic>
              <p:nvPicPr>
                <p:cNvPr id="185" name="Image 18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35" t="7885" r="573" b="26831"/>
                <a:stretch/>
              </p:blipFill>
              <p:spPr bwMode="auto">
                <a:xfrm>
                  <a:off x="0" y="4482"/>
                  <a:ext cx="4354195" cy="211518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86" name="Image 18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53" t="7747" r="6746" b="26964"/>
                <a:stretch/>
              </p:blipFill>
              <p:spPr bwMode="auto">
                <a:xfrm>
                  <a:off x="4329953" y="0"/>
                  <a:ext cx="1676400" cy="211518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137" name="Accolade fermante 136"/>
              <p:cNvSpPr/>
              <p:nvPr/>
            </p:nvSpPr>
            <p:spPr>
              <a:xfrm rot="16200000">
                <a:off x="2887193" y="-2699300"/>
                <a:ext cx="183702" cy="5947373"/>
              </a:xfrm>
              <a:prstGeom prst="rightBrac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8" name="Zone de texte 2"/>
              <p:cNvSpPr txBox="1">
                <a:spLocks noChangeArrowheads="1"/>
              </p:cNvSpPr>
              <p:nvPr/>
            </p:nvSpPr>
            <p:spPr bwMode="auto">
              <a:xfrm>
                <a:off x="1735399" y="-88941"/>
                <a:ext cx="2735733" cy="343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Caractéristiques moléculaires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Zone de texte 2"/>
              <p:cNvSpPr txBox="1">
                <a:spLocks noChangeArrowheads="1"/>
              </p:cNvSpPr>
              <p:nvPr/>
            </p:nvSpPr>
            <p:spPr bwMode="auto">
              <a:xfrm>
                <a:off x="5774487" y="-277046"/>
                <a:ext cx="936500" cy="327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Étiquette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Accolade fermante 183"/>
              <p:cNvSpPr/>
              <p:nvPr/>
            </p:nvSpPr>
            <p:spPr>
              <a:xfrm rot="16200000">
                <a:off x="6115326" y="64779"/>
                <a:ext cx="180942" cy="425989"/>
              </a:xfrm>
              <a:prstGeom prst="rightBrac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pic>
          <p:nvPicPr>
            <p:cNvPr id="134" name="Image 133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51" t="6379" r="28391" b="44796"/>
            <a:stretch/>
          </p:blipFill>
          <p:spPr bwMode="auto">
            <a:xfrm>
              <a:off x="5548745" y="382238"/>
              <a:ext cx="451485" cy="21196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5" name="Image 134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4" t="7747" r="6746" b="26964"/>
            <a:stretch/>
          </p:blipFill>
          <p:spPr bwMode="auto">
            <a:xfrm>
              <a:off x="5947756" y="386542"/>
              <a:ext cx="454025" cy="211391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5862747" y="2555829"/>
            <a:ext cx="1010213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variable cible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6090739" y="3789565"/>
            <a:ext cx="1085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9" name="Rectangle 228"/>
          <p:cNvSpPr/>
          <p:nvPr/>
        </p:nvSpPr>
        <p:spPr>
          <a:xfrm>
            <a:off x="6872960" y="3523834"/>
            <a:ext cx="1695457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Données moléculaires d’entrainement</a:t>
            </a:r>
            <a:endParaRPr lang="fr-FR" sz="1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6123823" y="2987734"/>
            <a:ext cx="0" cy="168915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183146" y="2987734"/>
            <a:ext cx="326407" cy="16891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/>
          <p:nvPr/>
        </p:nvCxnSpPr>
        <p:spPr>
          <a:xfrm flipH="1">
            <a:off x="6149140" y="2989840"/>
            <a:ext cx="348911" cy="1662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94594" y="1486796"/>
            <a:ext cx="7314591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L'algorithme essaye </a:t>
            </a:r>
            <a:r>
              <a:rPr lang="fr-FR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seul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trouver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similarités et distinctions au sein de ces données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moléculaires en 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regroupant ensemble celles qui partagent des caractéristiques communes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afin de classifier les molécules de notre jeu de données en groupes (</a:t>
            </a:r>
            <a:r>
              <a:rPr lang="fr-FR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clusters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endParaRPr lang="fr-F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441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217028" y="5728983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56098" y="78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86346" y="374210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K-</a:t>
            </a:r>
            <a:r>
              <a:rPr lang="fr-FR" sz="1800" b="1" dirty="0" err="1" smtClean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Means</a:t>
            </a:r>
            <a:endParaRPr lang="fr-FR" sz="1800" b="1" dirty="0"/>
          </a:p>
        </p:txBody>
      </p:sp>
      <p:grpSp>
        <p:nvGrpSpPr>
          <p:cNvPr id="12" name="Groupe 11"/>
          <p:cNvGrpSpPr/>
          <p:nvPr/>
        </p:nvGrpSpPr>
        <p:grpSpPr>
          <a:xfrm>
            <a:off x="3734644" y="460147"/>
            <a:ext cx="214023" cy="221808"/>
            <a:chOff x="2116259" y="673446"/>
            <a:chExt cx="277110" cy="282927"/>
          </a:xfrm>
        </p:grpSpPr>
        <p:sp>
          <p:nvSpPr>
            <p:cNvPr id="13" name="Rectangle 12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" name="Connecteur droit 14"/>
          <p:cNvCxnSpPr/>
          <p:nvPr/>
        </p:nvCxnSpPr>
        <p:spPr>
          <a:xfrm flipV="1">
            <a:off x="3918297" y="780428"/>
            <a:ext cx="1204899" cy="54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867493" y="1183099"/>
            <a:ext cx="4572000" cy="4875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 de </a:t>
            </a:r>
            <a:r>
              <a:rPr lang="fr-FR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sz="2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lustering</a:t>
            </a:r>
            <a:r>
              <a:rPr lang="fr-FR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5176" y="1936220"/>
            <a:ext cx="5697533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Étant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donné </a:t>
            </a:r>
            <a:r>
              <a:rPr lang="fr-FR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 points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</a:t>
            </a:r>
            <a:r>
              <a:rPr lang="fr-FR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entier K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alors l'algorithme vise à diviser les points en k groupes appelés </a:t>
            </a:r>
            <a:r>
              <a:rPr lang="fr-FR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clusters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homogènes et </a:t>
            </a:r>
            <a:r>
              <a:rPr lang="fr-FR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compacts.</a:t>
            </a: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oogle Shape;969;p35"/>
          <p:cNvGrpSpPr/>
          <p:nvPr/>
        </p:nvGrpSpPr>
        <p:grpSpPr>
          <a:xfrm rot="20859478">
            <a:off x="742009" y="361590"/>
            <a:ext cx="566456" cy="491244"/>
            <a:chOff x="5571700" y="3015275"/>
            <a:chExt cx="1062350" cy="1060950"/>
          </a:xfrm>
        </p:grpSpPr>
        <p:sp>
          <p:nvSpPr>
            <p:cNvPr id="20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969;p35"/>
          <p:cNvGrpSpPr/>
          <p:nvPr/>
        </p:nvGrpSpPr>
        <p:grpSpPr>
          <a:xfrm rot="20859478">
            <a:off x="7912763" y="367247"/>
            <a:ext cx="499010" cy="446728"/>
            <a:chOff x="5571700" y="3015275"/>
            <a:chExt cx="1062350" cy="1060950"/>
          </a:xfrm>
        </p:grpSpPr>
        <p:sp>
          <p:nvSpPr>
            <p:cNvPr id="59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2359;p68"/>
          <p:cNvGrpSpPr/>
          <p:nvPr/>
        </p:nvGrpSpPr>
        <p:grpSpPr>
          <a:xfrm>
            <a:off x="5529257" y="4120362"/>
            <a:ext cx="623624" cy="614593"/>
            <a:chOff x="1398186" y="2774982"/>
            <a:chExt cx="1197580" cy="1539667"/>
          </a:xfrm>
        </p:grpSpPr>
        <p:sp>
          <p:nvSpPr>
            <p:cNvPr id="100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2389;p68"/>
          <p:cNvGrpSpPr/>
          <p:nvPr/>
        </p:nvGrpSpPr>
        <p:grpSpPr>
          <a:xfrm>
            <a:off x="7735135" y="4172012"/>
            <a:ext cx="669304" cy="547896"/>
            <a:chOff x="2959601" y="2779156"/>
            <a:chExt cx="1835333" cy="1531772"/>
          </a:xfrm>
        </p:grpSpPr>
        <p:sp>
          <p:nvSpPr>
            <p:cNvPr id="130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2401;p68"/>
          <p:cNvGrpSpPr/>
          <p:nvPr/>
        </p:nvGrpSpPr>
        <p:grpSpPr>
          <a:xfrm>
            <a:off x="7116484" y="4179603"/>
            <a:ext cx="458922" cy="574962"/>
            <a:chOff x="5263597" y="2763360"/>
            <a:chExt cx="1032913" cy="1627905"/>
          </a:xfrm>
        </p:grpSpPr>
        <p:sp>
          <p:nvSpPr>
            <p:cNvPr id="142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2415;p68"/>
          <p:cNvGrpSpPr/>
          <p:nvPr/>
        </p:nvGrpSpPr>
        <p:grpSpPr>
          <a:xfrm>
            <a:off x="6302528" y="4117153"/>
            <a:ext cx="466785" cy="610606"/>
            <a:chOff x="6806174" y="2834954"/>
            <a:chExt cx="1086524" cy="1484731"/>
          </a:xfrm>
        </p:grpSpPr>
        <p:sp>
          <p:nvSpPr>
            <p:cNvPr id="156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ZoneTexte 168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5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7"/>
          <p:cNvSpPr/>
          <p:nvPr/>
        </p:nvSpPr>
        <p:spPr>
          <a:xfrm>
            <a:off x="2500550" y="836375"/>
            <a:ext cx="1742700" cy="1742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7"/>
          <p:cNvSpPr txBox="1">
            <a:spLocks noGrp="1"/>
          </p:cNvSpPr>
          <p:nvPr>
            <p:ph type="title" idx="2"/>
          </p:nvPr>
        </p:nvSpPr>
        <p:spPr>
          <a:xfrm>
            <a:off x="1662006" y="1404103"/>
            <a:ext cx="3174000" cy="1020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4" name="Google Shape;1054;p37"/>
          <p:cNvSpPr txBox="1">
            <a:spLocks noGrp="1"/>
          </p:cNvSpPr>
          <p:nvPr>
            <p:ph type="title"/>
          </p:nvPr>
        </p:nvSpPr>
        <p:spPr>
          <a:xfrm>
            <a:off x="856850" y="2438400"/>
            <a:ext cx="50301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055" name="Google Shape;1055;p37"/>
          <p:cNvGrpSpPr/>
          <p:nvPr/>
        </p:nvGrpSpPr>
        <p:grpSpPr>
          <a:xfrm>
            <a:off x="6189247" y="1912110"/>
            <a:ext cx="1359261" cy="2466558"/>
            <a:chOff x="6621100" y="3042900"/>
            <a:chExt cx="822150" cy="1491900"/>
          </a:xfrm>
        </p:grpSpPr>
        <p:sp>
          <p:nvSpPr>
            <p:cNvPr id="1056" name="Google Shape;1056;p37"/>
            <p:cNvSpPr/>
            <p:nvPr/>
          </p:nvSpPr>
          <p:spPr>
            <a:xfrm>
              <a:off x="6632550" y="3053475"/>
              <a:ext cx="800125" cy="1471050"/>
            </a:xfrm>
            <a:custGeom>
              <a:avLst/>
              <a:gdLst/>
              <a:ahLst/>
              <a:cxnLst/>
              <a:rect l="l" t="t" r="r" b="b"/>
              <a:pathLst>
                <a:path w="32005" h="58842" extrusionOk="0">
                  <a:moveTo>
                    <a:pt x="11193" y="1"/>
                  </a:moveTo>
                  <a:cubicBezTo>
                    <a:pt x="11052" y="12"/>
                    <a:pt x="10935" y="36"/>
                    <a:pt x="10841" y="59"/>
                  </a:cubicBezTo>
                  <a:cubicBezTo>
                    <a:pt x="10383" y="165"/>
                    <a:pt x="9819" y="294"/>
                    <a:pt x="9326" y="412"/>
                  </a:cubicBezTo>
                  <a:lnTo>
                    <a:pt x="8738" y="553"/>
                  </a:lnTo>
                  <a:cubicBezTo>
                    <a:pt x="7071" y="940"/>
                    <a:pt x="5403" y="1340"/>
                    <a:pt x="3723" y="1739"/>
                  </a:cubicBezTo>
                  <a:lnTo>
                    <a:pt x="2232" y="2091"/>
                  </a:lnTo>
                  <a:cubicBezTo>
                    <a:pt x="2067" y="2126"/>
                    <a:pt x="1797" y="2209"/>
                    <a:pt x="1551" y="2267"/>
                  </a:cubicBezTo>
                  <a:lnTo>
                    <a:pt x="1257" y="2350"/>
                  </a:lnTo>
                  <a:cubicBezTo>
                    <a:pt x="1128" y="2385"/>
                    <a:pt x="975" y="2432"/>
                    <a:pt x="811" y="2502"/>
                  </a:cubicBezTo>
                  <a:cubicBezTo>
                    <a:pt x="271" y="2772"/>
                    <a:pt x="0" y="3360"/>
                    <a:pt x="153" y="3923"/>
                  </a:cubicBezTo>
                  <a:cubicBezTo>
                    <a:pt x="306" y="4511"/>
                    <a:pt x="811" y="4898"/>
                    <a:pt x="1398" y="4898"/>
                  </a:cubicBezTo>
                  <a:lnTo>
                    <a:pt x="1492" y="4898"/>
                  </a:lnTo>
                  <a:cubicBezTo>
                    <a:pt x="1609" y="4886"/>
                    <a:pt x="1750" y="4863"/>
                    <a:pt x="1891" y="4839"/>
                  </a:cubicBezTo>
                  <a:cubicBezTo>
                    <a:pt x="1927" y="4828"/>
                    <a:pt x="1974" y="4816"/>
                    <a:pt x="2009" y="4816"/>
                  </a:cubicBezTo>
                  <a:lnTo>
                    <a:pt x="6707" y="22950"/>
                  </a:lnTo>
                  <a:cubicBezTo>
                    <a:pt x="7141" y="24594"/>
                    <a:pt x="7564" y="26250"/>
                    <a:pt x="7999" y="27894"/>
                  </a:cubicBezTo>
                  <a:cubicBezTo>
                    <a:pt x="8233" y="28822"/>
                    <a:pt x="8480" y="29762"/>
                    <a:pt x="8715" y="30690"/>
                  </a:cubicBezTo>
                  <a:lnTo>
                    <a:pt x="8879" y="31359"/>
                  </a:lnTo>
                  <a:cubicBezTo>
                    <a:pt x="7834" y="32040"/>
                    <a:pt x="6871" y="32851"/>
                    <a:pt x="6002" y="33779"/>
                  </a:cubicBezTo>
                  <a:cubicBezTo>
                    <a:pt x="2737" y="37255"/>
                    <a:pt x="1363" y="41965"/>
                    <a:pt x="2232" y="46710"/>
                  </a:cubicBezTo>
                  <a:cubicBezTo>
                    <a:pt x="2443" y="47849"/>
                    <a:pt x="2796" y="48988"/>
                    <a:pt x="3289" y="50092"/>
                  </a:cubicBezTo>
                  <a:cubicBezTo>
                    <a:pt x="4475" y="52735"/>
                    <a:pt x="6284" y="54860"/>
                    <a:pt x="8692" y="56422"/>
                  </a:cubicBezTo>
                  <a:cubicBezTo>
                    <a:pt x="11134" y="57996"/>
                    <a:pt x="13977" y="58842"/>
                    <a:pt x="16913" y="58842"/>
                  </a:cubicBezTo>
                  <a:cubicBezTo>
                    <a:pt x="17218" y="58842"/>
                    <a:pt x="17524" y="58830"/>
                    <a:pt x="17829" y="58807"/>
                  </a:cubicBezTo>
                  <a:cubicBezTo>
                    <a:pt x="19097" y="58736"/>
                    <a:pt x="20342" y="58490"/>
                    <a:pt x="21529" y="58102"/>
                  </a:cubicBezTo>
                  <a:cubicBezTo>
                    <a:pt x="22997" y="57609"/>
                    <a:pt x="24336" y="56939"/>
                    <a:pt x="25510" y="56105"/>
                  </a:cubicBezTo>
                  <a:cubicBezTo>
                    <a:pt x="28012" y="54308"/>
                    <a:pt x="29820" y="51912"/>
                    <a:pt x="30889" y="48988"/>
                  </a:cubicBezTo>
                  <a:cubicBezTo>
                    <a:pt x="31758" y="46592"/>
                    <a:pt x="32005" y="44114"/>
                    <a:pt x="31617" y="41624"/>
                  </a:cubicBezTo>
                  <a:cubicBezTo>
                    <a:pt x="31371" y="40027"/>
                    <a:pt x="30877" y="38512"/>
                    <a:pt x="30149" y="37114"/>
                  </a:cubicBezTo>
                  <a:cubicBezTo>
                    <a:pt x="28176" y="33356"/>
                    <a:pt x="25111" y="30831"/>
                    <a:pt x="21059" y="29586"/>
                  </a:cubicBezTo>
                  <a:cubicBezTo>
                    <a:pt x="20084" y="29292"/>
                    <a:pt x="19039" y="29104"/>
                    <a:pt x="17958" y="29022"/>
                  </a:cubicBezTo>
                  <a:cubicBezTo>
                    <a:pt x="17230" y="26203"/>
                    <a:pt x="16502" y="23337"/>
                    <a:pt x="15809" y="20554"/>
                  </a:cubicBezTo>
                  <a:cubicBezTo>
                    <a:pt x="15175" y="18052"/>
                    <a:pt x="14517" y="15480"/>
                    <a:pt x="13871" y="12920"/>
                  </a:cubicBezTo>
                  <a:lnTo>
                    <a:pt x="13871" y="12920"/>
                  </a:lnTo>
                  <a:lnTo>
                    <a:pt x="23631" y="18240"/>
                  </a:lnTo>
                  <a:cubicBezTo>
                    <a:pt x="25216" y="19109"/>
                    <a:pt x="26814" y="19978"/>
                    <a:pt x="28411" y="20836"/>
                  </a:cubicBezTo>
                  <a:cubicBezTo>
                    <a:pt x="28611" y="20953"/>
                    <a:pt x="28822" y="21047"/>
                    <a:pt x="28975" y="21118"/>
                  </a:cubicBezTo>
                  <a:cubicBezTo>
                    <a:pt x="29186" y="21212"/>
                    <a:pt x="29421" y="21270"/>
                    <a:pt x="29668" y="21270"/>
                  </a:cubicBezTo>
                  <a:cubicBezTo>
                    <a:pt x="29691" y="21270"/>
                    <a:pt x="29726" y="21259"/>
                    <a:pt x="29750" y="21259"/>
                  </a:cubicBezTo>
                  <a:lnTo>
                    <a:pt x="29797" y="21259"/>
                  </a:lnTo>
                  <a:cubicBezTo>
                    <a:pt x="30220" y="21223"/>
                    <a:pt x="30584" y="21024"/>
                    <a:pt x="30830" y="20683"/>
                  </a:cubicBezTo>
                  <a:cubicBezTo>
                    <a:pt x="31065" y="20343"/>
                    <a:pt x="31136" y="19908"/>
                    <a:pt x="31018" y="19485"/>
                  </a:cubicBezTo>
                  <a:cubicBezTo>
                    <a:pt x="30913" y="19156"/>
                    <a:pt x="30725" y="18874"/>
                    <a:pt x="30431" y="18663"/>
                  </a:cubicBezTo>
                  <a:cubicBezTo>
                    <a:pt x="30267" y="18557"/>
                    <a:pt x="30102" y="18452"/>
                    <a:pt x="29926" y="18346"/>
                  </a:cubicBezTo>
                  <a:cubicBezTo>
                    <a:pt x="28975" y="17829"/>
                    <a:pt x="28012" y="17301"/>
                    <a:pt x="27060" y="16772"/>
                  </a:cubicBezTo>
                  <a:cubicBezTo>
                    <a:pt x="27060" y="16772"/>
                    <a:pt x="12884" y="9044"/>
                    <a:pt x="12873" y="9032"/>
                  </a:cubicBezTo>
                  <a:cubicBezTo>
                    <a:pt x="12861" y="9009"/>
                    <a:pt x="12849" y="8974"/>
                    <a:pt x="12837" y="8938"/>
                  </a:cubicBezTo>
                  <a:cubicBezTo>
                    <a:pt x="12509" y="7635"/>
                    <a:pt x="12180" y="6343"/>
                    <a:pt x="11839" y="5039"/>
                  </a:cubicBezTo>
                  <a:lnTo>
                    <a:pt x="11557" y="3959"/>
                  </a:lnTo>
                  <a:cubicBezTo>
                    <a:pt x="11452" y="3512"/>
                    <a:pt x="11334" y="3066"/>
                    <a:pt x="11217" y="2620"/>
                  </a:cubicBezTo>
                  <a:cubicBezTo>
                    <a:pt x="11240" y="2620"/>
                    <a:pt x="11252" y="2620"/>
                    <a:pt x="11264" y="2608"/>
                  </a:cubicBezTo>
                  <a:cubicBezTo>
                    <a:pt x="11369" y="2584"/>
                    <a:pt x="11475" y="2561"/>
                    <a:pt x="11569" y="2526"/>
                  </a:cubicBezTo>
                  <a:cubicBezTo>
                    <a:pt x="12203" y="2338"/>
                    <a:pt x="12567" y="1762"/>
                    <a:pt x="12497" y="1105"/>
                  </a:cubicBezTo>
                  <a:cubicBezTo>
                    <a:pt x="12426" y="470"/>
                    <a:pt x="11910" y="1"/>
                    <a:pt x="11275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6621100" y="3042900"/>
              <a:ext cx="822150" cy="1491900"/>
            </a:xfrm>
            <a:custGeom>
              <a:avLst/>
              <a:gdLst/>
              <a:ahLst/>
              <a:cxnLst/>
              <a:rect l="l" t="t" r="r" b="b"/>
              <a:pathLst>
                <a:path w="32886" h="59676" extrusionOk="0">
                  <a:moveTo>
                    <a:pt x="11733" y="846"/>
                  </a:moveTo>
                  <a:cubicBezTo>
                    <a:pt x="12156" y="846"/>
                    <a:pt x="12497" y="1140"/>
                    <a:pt x="12544" y="1575"/>
                  </a:cubicBezTo>
                  <a:cubicBezTo>
                    <a:pt x="12591" y="2033"/>
                    <a:pt x="12344" y="2420"/>
                    <a:pt x="11910" y="2549"/>
                  </a:cubicBezTo>
                  <a:cubicBezTo>
                    <a:pt x="11816" y="2585"/>
                    <a:pt x="11722" y="2608"/>
                    <a:pt x="11628" y="2632"/>
                  </a:cubicBezTo>
                  <a:cubicBezTo>
                    <a:pt x="11569" y="2643"/>
                    <a:pt x="11510" y="2655"/>
                    <a:pt x="11451" y="2667"/>
                  </a:cubicBezTo>
                  <a:lnTo>
                    <a:pt x="11369" y="2690"/>
                  </a:lnTo>
                  <a:cubicBezTo>
                    <a:pt x="11311" y="2714"/>
                    <a:pt x="11240" y="2726"/>
                    <a:pt x="11170" y="2749"/>
                  </a:cubicBezTo>
                  <a:cubicBezTo>
                    <a:pt x="11170" y="2773"/>
                    <a:pt x="11181" y="2796"/>
                    <a:pt x="11193" y="2820"/>
                  </a:cubicBezTo>
                  <a:cubicBezTo>
                    <a:pt x="11334" y="3372"/>
                    <a:pt x="11475" y="3924"/>
                    <a:pt x="11616" y="4476"/>
                  </a:cubicBezTo>
                  <a:lnTo>
                    <a:pt x="11898" y="5568"/>
                  </a:lnTo>
                  <a:cubicBezTo>
                    <a:pt x="12227" y="6860"/>
                    <a:pt x="12555" y="8163"/>
                    <a:pt x="12896" y="9467"/>
                  </a:cubicBezTo>
                  <a:cubicBezTo>
                    <a:pt x="12908" y="9549"/>
                    <a:pt x="12943" y="9620"/>
                    <a:pt x="12967" y="9714"/>
                  </a:cubicBezTo>
                  <a:lnTo>
                    <a:pt x="12978" y="9737"/>
                  </a:lnTo>
                  <a:lnTo>
                    <a:pt x="12978" y="9749"/>
                  </a:lnTo>
                  <a:cubicBezTo>
                    <a:pt x="13049" y="9784"/>
                    <a:pt x="13119" y="9819"/>
                    <a:pt x="13190" y="9866"/>
                  </a:cubicBezTo>
                  <a:lnTo>
                    <a:pt x="27319" y="17571"/>
                  </a:lnTo>
                  <a:cubicBezTo>
                    <a:pt x="28270" y="18088"/>
                    <a:pt x="29221" y="18616"/>
                    <a:pt x="30184" y="19145"/>
                  </a:cubicBezTo>
                  <a:cubicBezTo>
                    <a:pt x="30337" y="19227"/>
                    <a:pt x="30501" y="19333"/>
                    <a:pt x="30642" y="19427"/>
                  </a:cubicBezTo>
                  <a:cubicBezTo>
                    <a:pt x="30854" y="19591"/>
                    <a:pt x="31007" y="19791"/>
                    <a:pt x="31077" y="20026"/>
                  </a:cubicBezTo>
                  <a:cubicBezTo>
                    <a:pt x="31159" y="20319"/>
                    <a:pt x="31112" y="20625"/>
                    <a:pt x="30936" y="20871"/>
                  </a:cubicBezTo>
                  <a:cubicBezTo>
                    <a:pt x="30772" y="21106"/>
                    <a:pt x="30501" y="21247"/>
                    <a:pt x="30208" y="21271"/>
                  </a:cubicBezTo>
                  <a:lnTo>
                    <a:pt x="30126" y="21271"/>
                  </a:lnTo>
                  <a:cubicBezTo>
                    <a:pt x="29949" y="21271"/>
                    <a:pt x="29773" y="21235"/>
                    <a:pt x="29597" y="21153"/>
                  </a:cubicBezTo>
                  <a:cubicBezTo>
                    <a:pt x="29456" y="21094"/>
                    <a:pt x="29257" y="21000"/>
                    <a:pt x="29069" y="20895"/>
                  </a:cubicBezTo>
                  <a:cubicBezTo>
                    <a:pt x="27471" y="20026"/>
                    <a:pt x="25874" y="19168"/>
                    <a:pt x="24289" y="18299"/>
                  </a:cubicBezTo>
                  <a:lnTo>
                    <a:pt x="13683" y="12509"/>
                  </a:lnTo>
                  <a:lnTo>
                    <a:pt x="13683" y="12509"/>
                  </a:lnTo>
                  <a:cubicBezTo>
                    <a:pt x="15163" y="18299"/>
                    <a:pt x="16596" y="24078"/>
                    <a:pt x="18087" y="29844"/>
                  </a:cubicBezTo>
                  <a:cubicBezTo>
                    <a:pt x="18099" y="29844"/>
                    <a:pt x="18181" y="29856"/>
                    <a:pt x="18216" y="29856"/>
                  </a:cubicBezTo>
                  <a:lnTo>
                    <a:pt x="18310" y="29856"/>
                  </a:lnTo>
                  <a:cubicBezTo>
                    <a:pt x="19391" y="29938"/>
                    <a:pt x="20436" y="30114"/>
                    <a:pt x="21399" y="30420"/>
                  </a:cubicBezTo>
                  <a:cubicBezTo>
                    <a:pt x="25334" y="31618"/>
                    <a:pt x="28317" y="34072"/>
                    <a:pt x="30231" y="37725"/>
                  </a:cubicBezTo>
                  <a:cubicBezTo>
                    <a:pt x="30948" y="39087"/>
                    <a:pt x="31429" y="40555"/>
                    <a:pt x="31664" y="42106"/>
                  </a:cubicBezTo>
                  <a:cubicBezTo>
                    <a:pt x="32028" y="44525"/>
                    <a:pt x="31793" y="46933"/>
                    <a:pt x="30948" y="49258"/>
                  </a:cubicBezTo>
                  <a:cubicBezTo>
                    <a:pt x="29914" y="52112"/>
                    <a:pt x="28153" y="54450"/>
                    <a:pt x="25721" y="56188"/>
                  </a:cubicBezTo>
                  <a:cubicBezTo>
                    <a:pt x="24582" y="56998"/>
                    <a:pt x="23290" y="57656"/>
                    <a:pt x="21857" y="58126"/>
                  </a:cubicBezTo>
                  <a:cubicBezTo>
                    <a:pt x="20683" y="58513"/>
                    <a:pt x="19473" y="58736"/>
                    <a:pt x="18263" y="58819"/>
                  </a:cubicBezTo>
                  <a:cubicBezTo>
                    <a:pt x="17970" y="58830"/>
                    <a:pt x="17664" y="58842"/>
                    <a:pt x="17371" y="58842"/>
                  </a:cubicBezTo>
                  <a:cubicBezTo>
                    <a:pt x="14576" y="58842"/>
                    <a:pt x="11769" y="58043"/>
                    <a:pt x="9373" y="56493"/>
                  </a:cubicBezTo>
                  <a:cubicBezTo>
                    <a:pt x="7047" y="54978"/>
                    <a:pt x="5274" y="52911"/>
                    <a:pt x="4134" y="50339"/>
                  </a:cubicBezTo>
                  <a:cubicBezTo>
                    <a:pt x="3653" y="49270"/>
                    <a:pt x="3312" y="48166"/>
                    <a:pt x="3101" y="47050"/>
                  </a:cubicBezTo>
                  <a:cubicBezTo>
                    <a:pt x="2267" y="42446"/>
                    <a:pt x="3594" y="37866"/>
                    <a:pt x="6765" y="34483"/>
                  </a:cubicBezTo>
                  <a:cubicBezTo>
                    <a:pt x="7623" y="33567"/>
                    <a:pt x="8598" y="32757"/>
                    <a:pt x="9643" y="32087"/>
                  </a:cubicBezTo>
                  <a:cubicBezTo>
                    <a:pt x="9702" y="32052"/>
                    <a:pt x="9760" y="32017"/>
                    <a:pt x="9819" y="31970"/>
                  </a:cubicBezTo>
                  <a:cubicBezTo>
                    <a:pt x="9807" y="31923"/>
                    <a:pt x="9795" y="31864"/>
                    <a:pt x="9784" y="31817"/>
                  </a:cubicBezTo>
                  <a:lnTo>
                    <a:pt x="9572" y="31007"/>
                  </a:lnTo>
                  <a:cubicBezTo>
                    <a:pt x="9337" y="30079"/>
                    <a:pt x="9103" y="29140"/>
                    <a:pt x="8856" y="28212"/>
                  </a:cubicBezTo>
                  <a:cubicBezTo>
                    <a:pt x="8433" y="26567"/>
                    <a:pt x="7999" y="24911"/>
                    <a:pt x="7576" y="23267"/>
                  </a:cubicBezTo>
                  <a:lnTo>
                    <a:pt x="2819" y="4934"/>
                  </a:lnTo>
                  <a:cubicBezTo>
                    <a:pt x="2796" y="4863"/>
                    <a:pt x="2772" y="4793"/>
                    <a:pt x="2760" y="4734"/>
                  </a:cubicBezTo>
                  <a:cubicBezTo>
                    <a:pt x="2690" y="4746"/>
                    <a:pt x="2619" y="4769"/>
                    <a:pt x="2584" y="4781"/>
                  </a:cubicBezTo>
                  <a:cubicBezTo>
                    <a:pt x="2514" y="4793"/>
                    <a:pt x="2455" y="4816"/>
                    <a:pt x="2408" y="4816"/>
                  </a:cubicBezTo>
                  <a:cubicBezTo>
                    <a:pt x="2361" y="4828"/>
                    <a:pt x="2314" y="4840"/>
                    <a:pt x="2255" y="4851"/>
                  </a:cubicBezTo>
                  <a:cubicBezTo>
                    <a:pt x="2150" y="4875"/>
                    <a:pt x="2020" y="4887"/>
                    <a:pt x="1915" y="4898"/>
                  </a:cubicBezTo>
                  <a:lnTo>
                    <a:pt x="1856" y="4898"/>
                  </a:lnTo>
                  <a:cubicBezTo>
                    <a:pt x="1457" y="4898"/>
                    <a:pt x="1116" y="4640"/>
                    <a:pt x="1010" y="4241"/>
                  </a:cubicBezTo>
                  <a:cubicBezTo>
                    <a:pt x="916" y="3865"/>
                    <a:pt x="1093" y="3477"/>
                    <a:pt x="1457" y="3301"/>
                  </a:cubicBezTo>
                  <a:cubicBezTo>
                    <a:pt x="1586" y="3242"/>
                    <a:pt x="1715" y="3207"/>
                    <a:pt x="1821" y="3172"/>
                  </a:cubicBezTo>
                  <a:lnTo>
                    <a:pt x="2126" y="3090"/>
                  </a:lnTo>
                  <a:cubicBezTo>
                    <a:pt x="2349" y="3031"/>
                    <a:pt x="2619" y="2960"/>
                    <a:pt x="2784" y="2925"/>
                  </a:cubicBezTo>
                  <a:lnTo>
                    <a:pt x="3900" y="2655"/>
                  </a:lnTo>
                  <a:cubicBezTo>
                    <a:pt x="5697" y="2232"/>
                    <a:pt x="7494" y="1810"/>
                    <a:pt x="9290" y="1387"/>
                  </a:cubicBezTo>
                  <a:lnTo>
                    <a:pt x="9889" y="1246"/>
                  </a:lnTo>
                  <a:cubicBezTo>
                    <a:pt x="10383" y="1128"/>
                    <a:pt x="10935" y="987"/>
                    <a:pt x="11393" y="893"/>
                  </a:cubicBezTo>
                  <a:cubicBezTo>
                    <a:pt x="11475" y="870"/>
                    <a:pt x="11569" y="846"/>
                    <a:pt x="11675" y="846"/>
                  </a:cubicBezTo>
                  <a:close/>
                  <a:moveTo>
                    <a:pt x="11733" y="1"/>
                  </a:moveTo>
                  <a:cubicBezTo>
                    <a:pt x="11698" y="1"/>
                    <a:pt x="11675" y="1"/>
                    <a:pt x="11639" y="13"/>
                  </a:cubicBezTo>
                  <a:lnTo>
                    <a:pt x="11616" y="13"/>
                  </a:lnTo>
                  <a:cubicBezTo>
                    <a:pt x="11451" y="24"/>
                    <a:pt x="11311" y="48"/>
                    <a:pt x="11205" y="71"/>
                  </a:cubicBezTo>
                  <a:cubicBezTo>
                    <a:pt x="10747" y="177"/>
                    <a:pt x="10183" y="306"/>
                    <a:pt x="9690" y="424"/>
                  </a:cubicBezTo>
                  <a:lnTo>
                    <a:pt x="9103" y="565"/>
                  </a:lnTo>
                  <a:cubicBezTo>
                    <a:pt x="7447" y="952"/>
                    <a:pt x="5802" y="1351"/>
                    <a:pt x="4158" y="1739"/>
                  </a:cubicBezTo>
                  <a:lnTo>
                    <a:pt x="3712" y="1845"/>
                  </a:lnTo>
                  <a:lnTo>
                    <a:pt x="2596" y="2103"/>
                  </a:lnTo>
                  <a:cubicBezTo>
                    <a:pt x="2420" y="2150"/>
                    <a:pt x="2150" y="2221"/>
                    <a:pt x="1903" y="2279"/>
                  </a:cubicBezTo>
                  <a:lnTo>
                    <a:pt x="1598" y="2373"/>
                  </a:lnTo>
                  <a:cubicBezTo>
                    <a:pt x="1480" y="2397"/>
                    <a:pt x="1281" y="2455"/>
                    <a:pt x="1081" y="2549"/>
                  </a:cubicBezTo>
                  <a:cubicBezTo>
                    <a:pt x="364" y="2914"/>
                    <a:pt x="0" y="3689"/>
                    <a:pt x="200" y="4452"/>
                  </a:cubicBezTo>
                  <a:cubicBezTo>
                    <a:pt x="411" y="5227"/>
                    <a:pt x="1069" y="5744"/>
                    <a:pt x="1856" y="5744"/>
                  </a:cubicBezTo>
                  <a:cubicBezTo>
                    <a:pt x="1891" y="5744"/>
                    <a:pt x="1926" y="5744"/>
                    <a:pt x="1950" y="5732"/>
                  </a:cubicBezTo>
                  <a:lnTo>
                    <a:pt x="1985" y="5732"/>
                  </a:lnTo>
                  <a:cubicBezTo>
                    <a:pt x="2044" y="5732"/>
                    <a:pt x="2091" y="5721"/>
                    <a:pt x="2150" y="5721"/>
                  </a:cubicBezTo>
                  <a:lnTo>
                    <a:pt x="6765" y="23479"/>
                  </a:lnTo>
                  <a:cubicBezTo>
                    <a:pt x="7188" y="25123"/>
                    <a:pt x="7623" y="26779"/>
                    <a:pt x="8046" y="28423"/>
                  </a:cubicBezTo>
                  <a:cubicBezTo>
                    <a:pt x="8280" y="29327"/>
                    <a:pt x="8515" y="30244"/>
                    <a:pt x="8750" y="31148"/>
                  </a:cubicBezTo>
                  <a:lnTo>
                    <a:pt x="8762" y="31218"/>
                  </a:lnTo>
                  <a:lnTo>
                    <a:pt x="8868" y="31594"/>
                  </a:lnTo>
                  <a:cubicBezTo>
                    <a:pt x="7881" y="32264"/>
                    <a:pt x="6977" y="33039"/>
                    <a:pt x="6155" y="33908"/>
                  </a:cubicBezTo>
                  <a:cubicBezTo>
                    <a:pt x="2807" y="37490"/>
                    <a:pt x="1386" y="42329"/>
                    <a:pt x="2279" y="47203"/>
                  </a:cubicBezTo>
                  <a:cubicBezTo>
                    <a:pt x="2490" y="48389"/>
                    <a:pt x="2866" y="49552"/>
                    <a:pt x="3371" y="50679"/>
                  </a:cubicBezTo>
                  <a:cubicBezTo>
                    <a:pt x="4581" y="53404"/>
                    <a:pt x="6448" y="55589"/>
                    <a:pt x="8926" y="57186"/>
                  </a:cubicBezTo>
                  <a:cubicBezTo>
                    <a:pt x="11440" y="58819"/>
                    <a:pt x="14352" y="59676"/>
                    <a:pt x="17371" y="59676"/>
                  </a:cubicBezTo>
                  <a:cubicBezTo>
                    <a:pt x="17688" y="59676"/>
                    <a:pt x="18005" y="59664"/>
                    <a:pt x="18310" y="59652"/>
                  </a:cubicBezTo>
                  <a:cubicBezTo>
                    <a:pt x="19614" y="59570"/>
                    <a:pt x="20894" y="59324"/>
                    <a:pt x="22116" y="58924"/>
                  </a:cubicBezTo>
                  <a:cubicBezTo>
                    <a:pt x="23631" y="58419"/>
                    <a:pt x="25005" y="57726"/>
                    <a:pt x="26203" y="56869"/>
                  </a:cubicBezTo>
                  <a:cubicBezTo>
                    <a:pt x="28787" y="55025"/>
                    <a:pt x="30642" y="52570"/>
                    <a:pt x="31735" y="49552"/>
                  </a:cubicBezTo>
                  <a:cubicBezTo>
                    <a:pt x="32627" y="47086"/>
                    <a:pt x="32886" y="44537"/>
                    <a:pt x="32486" y="41977"/>
                  </a:cubicBezTo>
                  <a:cubicBezTo>
                    <a:pt x="32240" y="40332"/>
                    <a:pt x="31723" y="38770"/>
                    <a:pt x="30971" y="37337"/>
                  </a:cubicBezTo>
                  <a:cubicBezTo>
                    <a:pt x="28951" y="33485"/>
                    <a:pt x="25804" y="30878"/>
                    <a:pt x="21646" y="29609"/>
                  </a:cubicBezTo>
                  <a:cubicBezTo>
                    <a:pt x="20730" y="29339"/>
                    <a:pt x="19755" y="29151"/>
                    <a:pt x="18745" y="29057"/>
                  </a:cubicBezTo>
                  <a:cubicBezTo>
                    <a:pt x="18052" y="26333"/>
                    <a:pt x="17347" y="23573"/>
                    <a:pt x="16678" y="20895"/>
                  </a:cubicBezTo>
                  <a:cubicBezTo>
                    <a:pt x="16114" y="18687"/>
                    <a:pt x="15550" y="16432"/>
                    <a:pt x="14963" y="14165"/>
                  </a:cubicBezTo>
                  <a:lnTo>
                    <a:pt x="14963" y="14165"/>
                  </a:lnTo>
                  <a:lnTo>
                    <a:pt x="23889" y="19027"/>
                  </a:lnTo>
                  <a:cubicBezTo>
                    <a:pt x="25475" y="19896"/>
                    <a:pt x="27072" y="20766"/>
                    <a:pt x="28669" y="21635"/>
                  </a:cubicBezTo>
                  <a:cubicBezTo>
                    <a:pt x="28881" y="21752"/>
                    <a:pt x="29092" y="21846"/>
                    <a:pt x="29257" y="21917"/>
                  </a:cubicBezTo>
                  <a:cubicBezTo>
                    <a:pt x="29527" y="22046"/>
                    <a:pt x="29820" y="22104"/>
                    <a:pt x="30126" y="22104"/>
                  </a:cubicBezTo>
                  <a:lnTo>
                    <a:pt x="30255" y="22104"/>
                  </a:lnTo>
                  <a:cubicBezTo>
                    <a:pt x="30807" y="22069"/>
                    <a:pt x="31312" y="21799"/>
                    <a:pt x="31629" y="21353"/>
                  </a:cubicBezTo>
                  <a:cubicBezTo>
                    <a:pt x="31946" y="20906"/>
                    <a:pt x="32028" y="20331"/>
                    <a:pt x="31876" y="19791"/>
                  </a:cubicBezTo>
                  <a:cubicBezTo>
                    <a:pt x="31758" y="19380"/>
                    <a:pt x="31500" y="19016"/>
                    <a:pt x="31136" y="18745"/>
                  </a:cubicBezTo>
                  <a:cubicBezTo>
                    <a:pt x="30960" y="18628"/>
                    <a:pt x="30772" y="18511"/>
                    <a:pt x="30584" y="18405"/>
                  </a:cubicBezTo>
                  <a:cubicBezTo>
                    <a:pt x="29527" y="17829"/>
                    <a:pt x="28587" y="17313"/>
                    <a:pt x="27718" y="16831"/>
                  </a:cubicBezTo>
                  <a:lnTo>
                    <a:pt x="13683" y="9173"/>
                  </a:lnTo>
                  <a:cubicBezTo>
                    <a:pt x="13354" y="7905"/>
                    <a:pt x="13025" y="6637"/>
                    <a:pt x="12708" y="5356"/>
                  </a:cubicBezTo>
                  <a:lnTo>
                    <a:pt x="12426" y="4276"/>
                  </a:lnTo>
                  <a:cubicBezTo>
                    <a:pt x="12344" y="3959"/>
                    <a:pt x="12262" y="3653"/>
                    <a:pt x="12191" y="3348"/>
                  </a:cubicBezTo>
                  <a:cubicBezTo>
                    <a:pt x="12990" y="3078"/>
                    <a:pt x="13472" y="2326"/>
                    <a:pt x="13378" y="1481"/>
                  </a:cubicBezTo>
                  <a:cubicBezTo>
                    <a:pt x="13284" y="623"/>
                    <a:pt x="12591" y="1"/>
                    <a:pt x="1173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6714175" y="3923250"/>
              <a:ext cx="694425" cy="564350"/>
            </a:xfrm>
            <a:custGeom>
              <a:avLst/>
              <a:gdLst/>
              <a:ahLst/>
              <a:cxnLst/>
              <a:rect l="l" t="t" r="r" b="b"/>
              <a:pathLst>
                <a:path w="27777" h="22574" extrusionOk="0">
                  <a:moveTo>
                    <a:pt x="18867" y="1"/>
                  </a:moveTo>
                  <a:cubicBezTo>
                    <a:pt x="18187" y="1"/>
                    <a:pt x="17533" y="337"/>
                    <a:pt x="17124" y="937"/>
                  </a:cubicBezTo>
                  <a:cubicBezTo>
                    <a:pt x="16854" y="1336"/>
                    <a:pt x="16737" y="1795"/>
                    <a:pt x="16784" y="2276"/>
                  </a:cubicBezTo>
                  <a:cubicBezTo>
                    <a:pt x="16854" y="3051"/>
                    <a:pt x="17265" y="3627"/>
                    <a:pt x="17970" y="4003"/>
                  </a:cubicBezTo>
                  <a:cubicBezTo>
                    <a:pt x="17899" y="4050"/>
                    <a:pt x="17864" y="4073"/>
                    <a:pt x="17829" y="4097"/>
                  </a:cubicBezTo>
                  <a:cubicBezTo>
                    <a:pt x="17066" y="4496"/>
                    <a:pt x="16314" y="4883"/>
                    <a:pt x="15562" y="5294"/>
                  </a:cubicBezTo>
                  <a:cubicBezTo>
                    <a:pt x="14364" y="5952"/>
                    <a:pt x="13178" y="6633"/>
                    <a:pt x="11945" y="7232"/>
                  </a:cubicBezTo>
                  <a:cubicBezTo>
                    <a:pt x="10794" y="7796"/>
                    <a:pt x="9608" y="8289"/>
                    <a:pt x="8374" y="8642"/>
                  </a:cubicBezTo>
                  <a:cubicBezTo>
                    <a:pt x="7200" y="8982"/>
                    <a:pt x="6014" y="9205"/>
                    <a:pt x="4792" y="9323"/>
                  </a:cubicBezTo>
                  <a:cubicBezTo>
                    <a:pt x="4096" y="9392"/>
                    <a:pt x="3399" y="9430"/>
                    <a:pt x="2703" y="9430"/>
                  </a:cubicBezTo>
                  <a:cubicBezTo>
                    <a:pt x="1861" y="9430"/>
                    <a:pt x="1019" y="9375"/>
                    <a:pt x="177" y="9252"/>
                  </a:cubicBezTo>
                  <a:cubicBezTo>
                    <a:pt x="130" y="9252"/>
                    <a:pt x="83" y="9252"/>
                    <a:pt x="12" y="9241"/>
                  </a:cubicBezTo>
                  <a:cubicBezTo>
                    <a:pt x="12" y="9323"/>
                    <a:pt x="0" y="9382"/>
                    <a:pt x="0" y="9440"/>
                  </a:cubicBezTo>
                  <a:cubicBezTo>
                    <a:pt x="71" y="11813"/>
                    <a:pt x="693" y="14044"/>
                    <a:pt x="1950" y="16064"/>
                  </a:cubicBezTo>
                  <a:cubicBezTo>
                    <a:pt x="4135" y="19553"/>
                    <a:pt x="7282" y="21643"/>
                    <a:pt x="11322" y="22371"/>
                  </a:cubicBezTo>
                  <a:cubicBezTo>
                    <a:pt x="12077" y="22506"/>
                    <a:pt x="12830" y="22574"/>
                    <a:pt x="13580" y="22574"/>
                  </a:cubicBezTo>
                  <a:cubicBezTo>
                    <a:pt x="14662" y="22574"/>
                    <a:pt x="15739" y="22433"/>
                    <a:pt x="16807" y="22148"/>
                  </a:cubicBezTo>
                  <a:cubicBezTo>
                    <a:pt x="18545" y="21690"/>
                    <a:pt x="20143" y="20903"/>
                    <a:pt x="21576" y="19823"/>
                  </a:cubicBezTo>
                  <a:cubicBezTo>
                    <a:pt x="25804" y="16663"/>
                    <a:pt x="27777" y="11402"/>
                    <a:pt x="26685" y="6246"/>
                  </a:cubicBezTo>
                  <a:cubicBezTo>
                    <a:pt x="26367" y="4742"/>
                    <a:pt x="25792" y="3333"/>
                    <a:pt x="25017" y="2006"/>
                  </a:cubicBezTo>
                  <a:cubicBezTo>
                    <a:pt x="24670" y="1415"/>
                    <a:pt x="24156" y="1116"/>
                    <a:pt x="23520" y="1116"/>
                  </a:cubicBezTo>
                  <a:cubicBezTo>
                    <a:pt x="23423" y="1116"/>
                    <a:pt x="23323" y="1123"/>
                    <a:pt x="23220" y="1137"/>
                  </a:cubicBezTo>
                  <a:cubicBezTo>
                    <a:pt x="22421" y="1231"/>
                    <a:pt x="21893" y="1701"/>
                    <a:pt x="21646" y="2464"/>
                  </a:cubicBezTo>
                  <a:cubicBezTo>
                    <a:pt x="21623" y="2534"/>
                    <a:pt x="21611" y="2605"/>
                    <a:pt x="21587" y="2699"/>
                  </a:cubicBezTo>
                  <a:cubicBezTo>
                    <a:pt x="21329" y="2758"/>
                    <a:pt x="21082" y="2852"/>
                    <a:pt x="20789" y="2910"/>
                  </a:cubicBezTo>
                  <a:cubicBezTo>
                    <a:pt x="20988" y="2335"/>
                    <a:pt x="21000" y="1783"/>
                    <a:pt x="20777" y="1254"/>
                  </a:cubicBezTo>
                  <a:cubicBezTo>
                    <a:pt x="20542" y="702"/>
                    <a:pt x="20143" y="326"/>
                    <a:pt x="19579" y="127"/>
                  </a:cubicBezTo>
                  <a:cubicBezTo>
                    <a:pt x="19345" y="42"/>
                    <a:pt x="19104" y="1"/>
                    <a:pt x="18867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7198050" y="3857300"/>
              <a:ext cx="54050" cy="49000"/>
            </a:xfrm>
            <a:custGeom>
              <a:avLst/>
              <a:gdLst/>
              <a:ahLst/>
              <a:cxnLst/>
              <a:rect l="l" t="t" r="r" b="b"/>
              <a:pathLst>
                <a:path w="2162" h="1960" extrusionOk="0">
                  <a:moveTo>
                    <a:pt x="1086" y="0"/>
                  </a:moveTo>
                  <a:cubicBezTo>
                    <a:pt x="1011" y="0"/>
                    <a:pt x="934" y="9"/>
                    <a:pt x="858" y="28"/>
                  </a:cubicBezTo>
                  <a:cubicBezTo>
                    <a:pt x="330" y="146"/>
                    <a:pt x="1" y="686"/>
                    <a:pt x="130" y="1203"/>
                  </a:cubicBezTo>
                  <a:cubicBezTo>
                    <a:pt x="240" y="1662"/>
                    <a:pt x="638" y="1960"/>
                    <a:pt x="1079" y="1960"/>
                  </a:cubicBezTo>
                  <a:cubicBezTo>
                    <a:pt x="1157" y="1960"/>
                    <a:pt x="1237" y="1950"/>
                    <a:pt x="1316" y="1931"/>
                  </a:cubicBezTo>
                  <a:cubicBezTo>
                    <a:pt x="1833" y="1802"/>
                    <a:pt x="2162" y="1261"/>
                    <a:pt x="2033" y="745"/>
                  </a:cubicBezTo>
                  <a:cubicBezTo>
                    <a:pt x="1922" y="304"/>
                    <a:pt x="1522" y="0"/>
                    <a:pt x="1086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7259725" y="4095300"/>
              <a:ext cx="85175" cy="187750"/>
            </a:xfrm>
            <a:custGeom>
              <a:avLst/>
              <a:gdLst/>
              <a:ahLst/>
              <a:cxnLst/>
              <a:rect l="l" t="t" r="r" b="b"/>
              <a:pathLst>
                <a:path w="3407" h="7510" extrusionOk="0">
                  <a:moveTo>
                    <a:pt x="2061" y="0"/>
                  </a:moveTo>
                  <a:cubicBezTo>
                    <a:pt x="1796" y="0"/>
                    <a:pt x="1568" y="152"/>
                    <a:pt x="1457" y="421"/>
                  </a:cubicBezTo>
                  <a:cubicBezTo>
                    <a:pt x="1421" y="503"/>
                    <a:pt x="1398" y="609"/>
                    <a:pt x="1386" y="703"/>
                  </a:cubicBezTo>
                  <a:cubicBezTo>
                    <a:pt x="1363" y="844"/>
                    <a:pt x="1339" y="985"/>
                    <a:pt x="1327" y="1126"/>
                  </a:cubicBezTo>
                  <a:cubicBezTo>
                    <a:pt x="1245" y="2159"/>
                    <a:pt x="999" y="3146"/>
                    <a:pt x="658" y="4120"/>
                  </a:cubicBezTo>
                  <a:cubicBezTo>
                    <a:pt x="505" y="4543"/>
                    <a:pt x="353" y="4954"/>
                    <a:pt x="212" y="5377"/>
                  </a:cubicBezTo>
                  <a:cubicBezTo>
                    <a:pt x="153" y="5553"/>
                    <a:pt x="94" y="5741"/>
                    <a:pt x="59" y="5929"/>
                  </a:cubicBezTo>
                  <a:cubicBezTo>
                    <a:pt x="12" y="6152"/>
                    <a:pt x="0" y="6364"/>
                    <a:pt x="47" y="6587"/>
                  </a:cubicBezTo>
                  <a:cubicBezTo>
                    <a:pt x="175" y="7162"/>
                    <a:pt x="600" y="7510"/>
                    <a:pt x="1114" y="7510"/>
                  </a:cubicBezTo>
                  <a:cubicBezTo>
                    <a:pt x="1262" y="7510"/>
                    <a:pt x="1417" y="7481"/>
                    <a:pt x="1574" y="7421"/>
                  </a:cubicBezTo>
                  <a:cubicBezTo>
                    <a:pt x="1785" y="7338"/>
                    <a:pt x="1973" y="7233"/>
                    <a:pt x="2126" y="7068"/>
                  </a:cubicBezTo>
                  <a:cubicBezTo>
                    <a:pt x="2267" y="6904"/>
                    <a:pt x="2408" y="6740"/>
                    <a:pt x="2525" y="6575"/>
                  </a:cubicBezTo>
                  <a:cubicBezTo>
                    <a:pt x="2713" y="6293"/>
                    <a:pt x="2831" y="5988"/>
                    <a:pt x="2936" y="5671"/>
                  </a:cubicBezTo>
                  <a:cubicBezTo>
                    <a:pt x="3230" y="4813"/>
                    <a:pt x="3383" y="3933"/>
                    <a:pt x="3394" y="3028"/>
                  </a:cubicBezTo>
                  <a:cubicBezTo>
                    <a:pt x="3406" y="2511"/>
                    <a:pt x="3359" y="2006"/>
                    <a:pt x="3253" y="1501"/>
                  </a:cubicBezTo>
                  <a:cubicBezTo>
                    <a:pt x="3207" y="1325"/>
                    <a:pt x="3160" y="1149"/>
                    <a:pt x="3101" y="973"/>
                  </a:cubicBezTo>
                  <a:cubicBezTo>
                    <a:pt x="3019" y="750"/>
                    <a:pt x="2913" y="527"/>
                    <a:pt x="2748" y="350"/>
                  </a:cubicBezTo>
                  <a:cubicBezTo>
                    <a:pt x="2619" y="198"/>
                    <a:pt x="2467" y="80"/>
                    <a:pt x="2279" y="33"/>
                  </a:cubicBezTo>
                  <a:cubicBezTo>
                    <a:pt x="2204" y="11"/>
                    <a:pt x="2131" y="0"/>
                    <a:pt x="2061" y="0"/>
                  </a:cubicBezTo>
                  <a:close/>
                </a:path>
              </a:pathLst>
            </a:custGeom>
            <a:solidFill>
              <a:srgbClr val="D5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7192625" y="4306200"/>
              <a:ext cx="64775" cy="63550"/>
            </a:xfrm>
            <a:custGeom>
              <a:avLst/>
              <a:gdLst/>
              <a:ahLst/>
              <a:cxnLst/>
              <a:rect l="l" t="t" r="r" b="b"/>
              <a:pathLst>
                <a:path w="2591" h="2542" extrusionOk="0">
                  <a:moveTo>
                    <a:pt x="1758" y="0"/>
                  </a:moveTo>
                  <a:cubicBezTo>
                    <a:pt x="1723" y="0"/>
                    <a:pt x="1687" y="2"/>
                    <a:pt x="1651" y="6"/>
                  </a:cubicBezTo>
                  <a:cubicBezTo>
                    <a:pt x="1592" y="6"/>
                    <a:pt x="1533" y="18"/>
                    <a:pt x="1474" y="42"/>
                  </a:cubicBezTo>
                  <a:cubicBezTo>
                    <a:pt x="1099" y="159"/>
                    <a:pt x="746" y="347"/>
                    <a:pt x="464" y="617"/>
                  </a:cubicBezTo>
                  <a:cubicBezTo>
                    <a:pt x="241" y="817"/>
                    <a:pt x="112" y="1064"/>
                    <a:pt x="77" y="1357"/>
                  </a:cubicBezTo>
                  <a:cubicBezTo>
                    <a:pt x="1" y="2000"/>
                    <a:pt x="500" y="2542"/>
                    <a:pt x="1126" y="2542"/>
                  </a:cubicBezTo>
                  <a:cubicBezTo>
                    <a:pt x="1175" y="2542"/>
                    <a:pt x="1225" y="2538"/>
                    <a:pt x="1275" y="2532"/>
                  </a:cubicBezTo>
                  <a:cubicBezTo>
                    <a:pt x="1463" y="2496"/>
                    <a:pt x="1639" y="2438"/>
                    <a:pt x="1803" y="2320"/>
                  </a:cubicBezTo>
                  <a:cubicBezTo>
                    <a:pt x="2273" y="1980"/>
                    <a:pt x="2590" y="1134"/>
                    <a:pt x="2449" y="570"/>
                  </a:cubicBezTo>
                  <a:cubicBezTo>
                    <a:pt x="2364" y="208"/>
                    <a:pt x="2104" y="0"/>
                    <a:pt x="1758" y="0"/>
                  </a:cubicBezTo>
                  <a:close/>
                </a:path>
              </a:pathLst>
            </a:custGeom>
            <a:solidFill>
              <a:srgbClr val="D5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7"/>
          <p:cNvGrpSpPr/>
          <p:nvPr/>
        </p:nvGrpSpPr>
        <p:grpSpPr>
          <a:xfrm>
            <a:off x="5799000" y="814425"/>
            <a:ext cx="216301" cy="197604"/>
            <a:chOff x="6136925" y="4163050"/>
            <a:chExt cx="461000" cy="421150"/>
          </a:xfrm>
        </p:grpSpPr>
        <p:sp>
          <p:nvSpPr>
            <p:cNvPr id="1063" name="Google Shape;1063;p37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7"/>
          <p:cNvGrpSpPr/>
          <p:nvPr/>
        </p:nvGrpSpPr>
        <p:grpSpPr>
          <a:xfrm>
            <a:off x="5672810" y="1212701"/>
            <a:ext cx="316265" cy="299350"/>
            <a:chOff x="5716750" y="4386750"/>
            <a:chExt cx="366175" cy="346550"/>
          </a:xfrm>
        </p:grpSpPr>
        <p:sp>
          <p:nvSpPr>
            <p:cNvPr id="1066" name="Google Shape;1066;p37"/>
            <p:cNvSpPr/>
            <p:nvPr/>
          </p:nvSpPr>
          <p:spPr>
            <a:xfrm>
              <a:off x="5716750" y="4386750"/>
              <a:ext cx="366175" cy="346550"/>
            </a:xfrm>
            <a:custGeom>
              <a:avLst/>
              <a:gdLst/>
              <a:ahLst/>
              <a:cxnLst/>
              <a:rect l="l" t="t" r="r" b="b"/>
              <a:pathLst>
                <a:path w="14647" h="13862" extrusionOk="0">
                  <a:moveTo>
                    <a:pt x="7493" y="1"/>
                  </a:moveTo>
                  <a:cubicBezTo>
                    <a:pt x="6936" y="1"/>
                    <a:pt x="6373" y="70"/>
                    <a:pt x="5814" y="214"/>
                  </a:cubicBezTo>
                  <a:cubicBezTo>
                    <a:pt x="2056" y="1177"/>
                    <a:pt x="0" y="4747"/>
                    <a:pt x="682" y="8236"/>
                  </a:cubicBezTo>
                  <a:cubicBezTo>
                    <a:pt x="1281" y="11325"/>
                    <a:pt x="3970" y="13814"/>
                    <a:pt x="7693" y="13861"/>
                  </a:cubicBezTo>
                  <a:cubicBezTo>
                    <a:pt x="9044" y="13850"/>
                    <a:pt x="10418" y="13403"/>
                    <a:pt x="11628" y="12475"/>
                  </a:cubicBezTo>
                  <a:cubicBezTo>
                    <a:pt x="13589" y="10972"/>
                    <a:pt x="14646" y="8306"/>
                    <a:pt x="14247" y="5816"/>
                  </a:cubicBezTo>
                  <a:cubicBezTo>
                    <a:pt x="13686" y="2303"/>
                    <a:pt x="10703" y="1"/>
                    <a:pt x="7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5923450" y="4452575"/>
              <a:ext cx="89875" cy="94525"/>
            </a:xfrm>
            <a:custGeom>
              <a:avLst/>
              <a:gdLst/>
              <a:ahLst/>
              <a:cxnLst/>
              <a:rect l="l" t="t" r="r" b="b"/>
              <a:pathLst>
                <a:path w="3595" h="3781" extrusionOk="0">
                  <a:moveTo>
                    <a:pt x="870" y="0"/>
                  </a:moveTo>
                  <a:cubicBezTo>
                    <a:pt x="729" y="36"/>
                    <a:pt x="565" y="47"/>
                    <a:pt x="435" y="94"/>
                  </a:cubicBezTo>
                  <a:cubicBezTo>
                    <a:pt x="118" y="224"/>
                    <a:pt x="1" y="541"/>
                    <a:pt x="130" y="846"/>
                  </a:cubicBezTo>
                  <a:cubicBezTo>
                    <a:pt x="189" y="963"/>
                    <a:pt x="259" y="1081"/>
                    <a:pt x="353" y="1175"/>
                  </a:cubicBezTo>
                  <a:cubicBezTo>
                    <a:pt x="752" y="1598"/>
                    <a:pt x="1046" y="2091"/>
                    <a:pt x="1269" y="2619"/>
                  </a:cubicBezTo>
                  <a:cubicBezTo>
                    <a:pt x="1363" y="2807"/>
                    <a:pt x="1457" y="2995"/>
                    <a:pt x="1563" y="3183"/>
                  </a:cubicBezTo>
                  <a:cubicBezTo>
                    <a:pt x="1680" y="3371"/>
                    <a:pt x="1833" y="3524"/>
                    <a:pt x="2033" y="3641"/>
                  </a:cubicBezTo>
                  <a:cubicBezTo>
                    <a:pt x="2204" y="3736"/>
                    <a:pt x="2382" y="3781"/>
                    <a:pt x="2555" y="3781"/>
                  </a:cubicBezTo>
                  <a:cubicBezTo>
                    <a:pt x="2940" y="3781"/>
                    <a:pt x="3295" y="3557"/>
                    <a:pt x="3465" y="3160"/>
                  </a:cubicBezTo>
                  <a:cubicBezTo>
                    <a:pt x="3571" y="2925"/>
                    <a:pt x="3595" y="2678"/>
                    <a:pt x="3559" y="2420"/>
                  </a:cubicBezTo>
                  <a:cubicBezTo>
                    <a:pt x="3512" y="2091"/>
                    <a:pt x="3395" y="1797"/>
                    <a:pt x="3207" y="1527"/>
                  </a:cubicBezTo>
                  <a:cubicBezTo>
                    <a:pt x="2831" y="975"/>
                    <a:pt x="2338" y="552"/>
                    <a:pt x="1739" y="247"/>
                  </a:cubicBezTo>
                  <a:cubicBezTo>
                    <a:pt x="1469" y="106"/>
                    <a:pt x="1187" y="24"/>
                    <a:pt x="870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37"/>
          <p:cNvGrpSpPr/>
          <p:nvPr/>
        </p:nvGrpSpPr>
        <p:grpSpPr>
          <a:xfrm>
            <a:off x="6194927" y="1318855"/>
            <a:ext cx="445672" cy="421786"/>
            <a:chOff x="5716750" y="4386750"/>
            <a:chExt cx="366175" cy="346550"/>
          </a:xfrm>
        </p:grpSpPr>
        <p:sp>
          <p:nvSpPr>
            <p:cNvPr id="1069" name="Google Shape;1069;p37"/>
            <p:cNvSpPr/>
            <p:nvPr/>
          </p:nvSpPr>
          <p:spPr>
            <a:xfrm>
              <a:off x="5716750" y="4386750"/>
              <a:ext cx="366175" cy="346550"/>
            </a:xfrm>
            <a:custGeom>
              <a:avLst/>
              <a:gdLst/>
              <a:ahLst/>
              <a:cxnLst/>
              <a:rect l="l" t="t" r="r" b="b"/>
              <a:pathLst>
                <a:path w="14647" h="13862" extrusionOk="0">
                  <a:moveTo>
                    <a:pt x="7493" y="1"/>
                  </a:moveTo>
                  <a:cubicBezTo>
                    <a:pt x="6936" y="1"/>
                    <a:pt x="6373" y="70"/>
                    <a:pt x="5814" y="214"/>
                  </a:cubicBezTo>
                  <a:cubicBezTo>
                    <a:pt x="2056" y="1177"/>
                    <a:pt x="0" y="4747"/>
                    <a:pt x="682" y="8236"/>
                  </a:cubicBezTo>
                  <a:cubicBezTo>
                    <a:pt x="1281" y="11325"/>
                    <a:pt x="3970" y="13814"/>
                    <a:pt x="7693" y="13861"/>
                  </a:cubicBezTo>
                  <a:cubicBezTo>
                    <a:pt x="9044" y="13850"/>
                    <a:pt x="10418" y="13403"/>
                    <a:pt x="11628" y="12475"/>
                  </a:cubicBezTo>
                  <a:cubicBezTo>
                    <a:pt x="13589" y="10972"/>
                    <a:pt x="14646" y="8306"/>
                    <a:pt x="14247" y="5816"/>
                  </a:cubicBezTo>
                  <a:cubicBezTo>
                    <a:pt x="13686" y="2303"/>
                    <a:pt x="10703" y="1"/>
                    <a:pt x="749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923450" y="4452575"/>
              <a:ext cx="89875" cy="94525"/>
            </a:xfrm>
            <a:custGeom>
              <a:avLst/>
              <a:gdLst/>
              <a:ahLst/>
              <a:cxnLst/>
              <a:rect l="l" t="t" r="r" b="b"/>
              <a:pathLst>
                <a:path w="3595" h="3781" extrusionOk="0">
                  <a:moveTo>
                    <a:pt x="870" y="0"/>
                  </a:moveTo>
                  <a:cubicBezTo>
                    <a:pt x="729" y="36"/>
                    <a:pt x="565" y="47"/>
                    <a:pt x="435" y="94"/>
                  </a:cubicBezTo>
                  <a:cubicBezTo>
                    <a:pt x="118" y="224"/>
                    <a:pt x="1" y="541"/>
                    <a:pt x="130" y="846"/>
                  </a:cubicBezTo>
                  <a:cubicBezTo>
                    <a:pt x="189" y="963"/>
                    <a:pt x="259" y="1081"/>
                    <a:pt x="353" y="1175"/>
                  </a:cubicBezTo>
                  <a:cubicBezTo>
                    <a:pt x="752" y="1598"/>
                    <a:pt x="1046" y="2091"/>
                    <a:pt x="1269" y="2619"/>
                  </a:cubicBezTo>
                  <a:cubicBezTo>
                    <a:pt x="1363" y="2807"/>
                    <a:pt x="1457" y="2995"/>
                    <a:pt x="1563" y="3183"/>
                  </a:cubicBezTo>
                  <a:cubicBezTo>
                    <a:pt x="1680" y="3371"/>
                    <a:pt x="1833" y="3524"/>
                    <a:pt x="2033" y="3641"/>
                  </a:cubicBezTo>
                  <a:cubicBezTo>
                    <a:pt x="2204" y="3736"/>
                    <a:pt x="2382" y="3781"/>
                    <a:pt x="2555" y="3781"/>
                  </a:cubicBezTo>
                  <a:cubicBezTo>
                    <a:pt x="2940" y="3781"/>
                    <a:pt x="3295" y="3557"/>
                    <a:pt x="3465" y="3160"/>
                  </a:cubicBezTo>
                  <a:cubicBezTo>
                    <a:pt x="3571" y="2925"/>
                    <a:pt x="3595" y="2678"/>
                    <a:pt x="3559" y="2420"/>
                  </a:cubicBezTo>
                  <a:cubicBezTo>
                    <a:pt x="3512" y="2091"/>
                    <a:pt x="3395" y="1797"/>
                    <a:pt x="3207" y="1527"/>
                  </a:cubicBezTo>
                  <a:cubicBezTo>
                    <a:pt x="2831" y="975"/>
                    <a:pt x="2338" y="552"/>
                    <a:pt x="1739" y="247"/>
                  </a:cubicBezTo>
                  <a:cubicBezTo>
                    <a:pt x="1469" y="106"/>
                    <a:pt x="1187" y="24"/>
                    <a:pt x="870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37"/>
          <p:cNvGrpSpPr/>
          <p:nvPr/>
        </p:nvGrpSpPr>
        <p:grpSpPr>
          <a:xfrm>
            <a:off x="7131441" y="109657"/>
            <a:ext cx="1657054" cy="1654870"/>
            <a:chOff x="5571700" y="3015275"/>
            <a:chExt cx="1062350" cy="1060950"/>
          </a:xfrm>
        </p:grpSpPr>
        <p:sp>
          <p:nvSpPr>
            <p:cNvPr id="1072" name="Google Shape;1072;p37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359;p68"/>
          <p:cNvGrpSpPr/>
          <p:nvPr/>
        </p:nvGrpSpPr>
        <p:grpSpPr>
          <a:xfrm>
            <a:off x="2074525" y="3749237"/>
            <a:ext cx="623624" cy="614593"/>
            <a:chOff x="1398186" y="2774982"/>
            <a:chExt cx="1197580" cy="1539667"/>
          </a:xfrm>
        </p:grpSpPr>
        <p:sp>
          <p:nvSpPr>
            <p:cNvPr id="80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389;p68"/>
          <p:cNvGrpSpPr/>
          <p:nvPr/>
        </p:nvGrpSpPr>
        <p:grpSpPr>
          <a:xfrm>
            <a:off x="4326538" y="3800887"/>
            <a:ext cx="669304" cy="547896"/>
            <a:chOff x="2959601" y="2779156"/>
            <a:chExt cx="1835333" cy="1531772"/>
          </a:xfrm>
        </p:grpSpPr>
        <p:sp>
          <p:nvSpPr>
            <p:cNvPr id="110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401;p68"/>
          <p:cNvGrpSpPr/>
          <p:nvPr/>
        </p:nvGrpSpPr>
        <p:grpSpPr>
          <a:xfrm>
            <a:off x="3691012" y="3806830"/>
            <a:ext cx="458922" cy="574962"/>
            <a:chOff x="5263597" y="2763360"/>
            <a:chExt cx="1032913" cy="1627905"/>
          </a:xfrm>
        </p:grpSpPr>
        <p:sp>
          <p:nvSpPr>
            <p:cNvPr id="122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415;p68"/>
          <p:cNvGrpSpPr/>
          <p:nvPr/>
        </p:nvGrpSpPr>
        <p:grpSpPr>
          <a:xfrm>
            <a:off x="2877056" y="3746028"/>
            <a:ext cx="466785" cy="610606"/>
            <a:chOff x="6806174" y="2834954"/>
            <a:chExt cx="1086524" cy="1484731"/>
          </a:xfrm>
        </p:grpSpPr>
        <p:sp>
          <p:nvSpPr>
            <p:cNvPr id="136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9" name="Connecteur droit 148"/>
          <p:cNvCxnSpPr/>
          <p:nvPr/>
        </p:nvCxnSpPr>
        <p:spPr>
          <a:xfrm>
            <a:off x="1113209" y="3405274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217028" y="5728983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56098" y="78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1032750" y="378594"/>
            <a:ext cx="4572000" cy="6889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xemple  : (entrées)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 smtClean="0">
              <a:latin typeface="Segoe UI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3488" y="780428"/>
            <a:ext cx="4572000" cy="3380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données </a:t>
            </a:r>
            <a:r>
              <a:rPr lang="fr-FR" sz="1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moléculaires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(points noirs)</a:t>
            </a:r>
            <a:endParaRPr lang="fr-FR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5181" y="1161008"/>
            <a:ext cx="4677884" cy="338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K=3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(le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nombre de clusters qu’on souhaite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former)</a:t>
            </a:r>
            <a:endParaRPr lang="fr-FR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0" name="Image 59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46" t="37296" r="52452" b="45149"/>
          <a:stretch/>
        </p:blipFill>
        <p:spPr bwMode="auto">
          <a:xfrm>
            <a:off x="570802" y="1657811"/>
            <a:ext cx="1587183" cy="1061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Image 60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17" t="37308" r="27162" b="46921"/>
          <a:stretch/>
        </p:blipFill>
        <p:spPr bwMode="auto">
          <a:xfrm>
            <a:off x="2197143" y="1657810"/>
            <a:ext cx="1397204" cy="1061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Image 6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7" t="55828" r="40299" b="26549"/>
          <a:stretch/>
        </p:blipFill>
        <p:spPr bwMode="auto">
          <a:xfrm>
            <a:off x="3611560" y="1665125"/>
            <a:ext cx="1632346" cy="1061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Image 62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54" t="44054" r="26148" b="38500"/>
          <a:stretch/>
        </p:blipFill>
        <p:spPr bwMode="auto">
          <a:xfrm>
            <a:off x="5275749" y="1657810"/>
            <a:ext cx="1678268" cy="1061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Image 63"/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07" t="62133" r="40993" b="21017"/>
          <a:stretch/>
        </p:blipFill>
        <p:spPr bwMode="auto">
          <a:xfrm>
            <a:off x="6975962" y="1657809"/>
            <a:ext cx="1548240" cy="1061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2175198" y="2596992"/>
            <a:ext cx="0" cy="223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>
            <a:off x="3598294" y="2618937"/>
            <a:ext cx="0" cy="223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5266430" y="2589676"/>
            <a:ext cx="0" cy="223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6975962" y="2618937"/>
            <a:ext cx="0" cy="223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5140" y="2804033"/>
            <a:ext cx="1640082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tirer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aléatoirement 3 </a:t>
            </a:r>
            <a:r>
              <a:rPr lang="fr-FR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centroides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(x). </a:t>
            </a:r>
            <a:endParaRPr lang="fr-F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802" y="3523522"/>
            <a:ext cx="1547928" cy="88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centroides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correspondent aux centres initiaux de nos 3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classes. </a:t>
            </a:r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087064" y="2811347"/>
            <a:ext cx="1570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calculer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distance entre les points et les </a:t>
            </a:r>
            <a:r>
              <a:rPr lang="fr-FR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centroides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91321" y="2830590"/>
            <a:ext cx="1756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affecter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chaque point au </a:t>
            </a:r>
            <a:r>
              <a:rPr lang="fr-FR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plus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proche.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10788" y="2854847"/>
            <a:ext cx="1726168" cy="88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calculer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centres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gravité des clusters qui deviennent les nouveaux </a:t>
            </a:r>
            <a:r>
              <a:rPr lang="fr-FR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centroides</a:t>
            </a:r>
            <a:endParaRPr lang="fr-F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878923" y="2874409"/>
            <a:ext cx="15620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recommence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étapes suivantes pour affecter chaque point au </a:t>
            </a:r>
            <a:r>
              <a:rPr lang="fr-FR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plus proche jusqu'à ce que les nouveaux </a:t>
            </a:r>
            <a:r>
              <a:rPr lang="fr-FR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centroides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 bougent plus des précédents.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053827" y="3550016"/>
            <a:ext cx="1597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utiliser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 exemple </a:t>
            </a:r>
            <a:r>
              <a:rPr lang="fr-FR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distance </a:t>
            </a:r>
            <a:r>
              <a:rPr lang="fr-FR" sz="12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euclidienne.</a:t>
            </a:r>
            <a:endParaRPr lang="fr-F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Google Shape;2389;p68"/>
          <p:cNvGrpSpPr/>
          <p:nvPr/>
        </p:nvGrpSpPr>
        <p:grpSpPr>
          <a:xfrm>
            <a:off x="7750082" y="336871"/>
            <a:ext cx="669304" cy="547896"/>
            <a:chOff x="2959601" y="2779156"/>
            <a:chExt cx="1835333" cy="1531772"/>
          </a:xfrm>
        </p:grpSpPr>
        <p:sp>
          <p:nvSpPr>
            <p:cNvPr id="78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ZoneTexte 89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1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0" grpId="0"/>
      <p:bldP spid="71" grpId="0"/>
      <p:bldP spid="72" grpId="0"/>
      <p:bldP spid="73" grpId="0"/>
      <p:bldP spid="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1027" y="480929"/>
            <a:ext cx="7183908" cy="1100399"/>
          </a:xfrm>
          <a:prstGeom prst="rect">
            <a:avLst/>
          </a:prstGeom>
          <a:noFill/>
          <a:ln>
            <a:solidFill>
              <a:srgbClr val="09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217028" y="5728983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56098" y="78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31027" y="443981"/>
            <a:ext cx="732783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</a:t>
            </a:r>
            <a:r>
              <a:rPr lang="fr-FR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c'est un algorithme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itératif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fonctionne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deux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étapes :</a:t>
            </a:r>
            <a:endParaRPr lang="fr-FR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785" y="3078052"/>
            <a:ext cx="2908228" cy="1673150"/>
          </a:xfrm>
          <a:prstGeom prst="rect">
            <a:avLst/>
          </a:prstGeom>
          <a:solidFill>
            <a:srgbClr val="09A798"/>
          </a:solidFill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</a:t>
            </a:r>
            <a:r>
              <a:rPr lang="fr-FR" sz="16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nombre idéal de clusters est </a:t>
            </a:r>
            <a:r>
              <a:rPr lang="fr-FR" sz="16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égale </a:t>
            </a:r>
            <a:r>
              <a:rPr lang="fr-FR" sz="16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2 (</a:t>
            </a:r>
            <a:r>
              <a:rPr lang="fr-F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active</a:t>
            </a:r>
            <a:r>
              <a:rPr lang="fr-FR" sz="16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6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inactive</a:t>
            </a:r>
            <a:r>
              <a:rPr lang="fr-FR" sz="16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car on connait déjà la réponse étant donné qu’on possède déjà le jeu de données </a:t>
            </a:r>
            <a:r>
              <a:rPr lang="fr-FR" sz="16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étiqueté.</a:t>
            </a:r>
            <a:endParaRPr lang="fr-FR" sz="16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3790124" y="2054357"/>
            <a:ext cx="4603506" cy="2696845"/>
            <a:chOff x="-29260" y="-117040"/>
            <a:chExt cx="4603750" cy="2696845"/>
          </a:xfrm>
        </p:grpSpPr>
        <p:grpSp>
          <p:nvGrpSpPr>
            <p:cNvPr id="22" name="Groupe 21"/>
            <p:cNvGrpSpPr/>
            <p:nvPr/>
          </p:nvGrpSpPr>
          <p:grpSpPr>
            <a:xfrm>
              <a:off x="-29260" y="-117040"/>
              <a:ext cx="4603750" cy="2696845"/>
              <a:chOff x="-29260" y="-117040"/>
              <a:chExt cx="4603750" cy="2696845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-29260" y="-117040"/>
                <a:ext cx="4603750" cy="2696845"/>
                <a:chOff x="-29260" y="-117040"/>
                <a:chExt cx="4603750" cy="2696845"/>
              </a:xfrm>
            </p:grpSpPr>
            <p:grpSp>
              <p:nvGrpSpPr>
                <p:cNvPr id="29" name="Groupe 28"/>
                <p:cNvGrpSpPr/>
                <p:nvPr/>
              </p:nvGrpSpPr>
              <p:grpSpPr>
                <a:xfrm>
                  <a:off x="-29260" y="-117040"/>
                  <a:ext cx="4603750" cy="2696845"/>
                  <a:chOff x="-29260" y="-117040"/>
                  <a:chExt cx="4603750" cy="2696845"/>
                </a:xfrm>
              </p:grpSpPr>
              <p:pic>
                <p:nvPicPr>
                  <p:cNvPr id="32" name="Image 3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9260" y="-117040"/>
                    <a:ext cx="4603750" cy="2696845"/>
                  </a:xfrm>
                  <a:prstGeom prst="rect">
                    <a:avLst/>
                  </a:prstGeom>
                </p:spPr>
              </p:pic>
              <p:sp>
                <p:nvSpPr>
                  <p:cNvPr id="33" name="Rectangle 32"/>
                  <p:cNvSpPr/>
                  <p:nvPr/>
                </p:nvSpPr>
                <p:spPr>
                  <a:xfrm>
                    <a:off x="2730213" y="1530094"/>
                    <a:ext cx="667910" cy="751671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2862470" y="1566407"/>
                    <a:ext cx="524510" cy="2381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30" name="Rectangle 29"/>
                <p:cNvSpPr/>
                <p:nvPr/>
              </p:nvSpPr>
              <p:spPr>
                <a:xfrm>
                  <a:off x="326003" y="1494845"/>
                  <a:ext cx="667385" cy="80196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13468" y="1566407"/>
                  <a:ext cx="524510" cy="23812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2884200" y="1375782"/>
                <a:ext cx="392335" cy="18809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23" name="Ellipse 22"/>
            <p:cNvSpPr/>
            <p:nvPr/>
          </p:nvSpPr>
          <p:spPr>
            <a:xfrm>
              <a:off x="904814" y="-34571"/>
              <a:ext cx="127221" cy="127221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2656963" y="-42383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5" name="Zone de texte 2"/>
            <p:cNvSpPr txBox="1">
              <a:spLocks noChangeArrowheads="1"/>
            </p:cNvSpPr>
            <p:nvPr/>
          </p:nvSpPr>
          <p:spPr bwMode="auto">
            <a:xfrm>
              <a:off x="1001549" y="-97464"/>
              <a:ext cx="1327785" cy="26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b="1" dirty="0">
                  <a:solidFill>
                    <a:srgbClr val="92D05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Molécules actives</a:t>
              </a:r>
              <a:endPara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Zone de texte 2"/>
            <p:cNvSpPr txBox="1">
              <a:spLocks noChangeArrowheads="1"/>
            </p:cNvSpPr>
            <p:nvPr/>
          </p:nvSpPr>
          <p:spPr bwMode="auto">
            <a:xfrm>
              <a:off x="2745745" y="-97792"/>
              <a:ext cx="1550035" cy="309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Molécules inactives</a:t>
              </a:r>
              <a:endPara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97391" y="2049155"/>
            <a:ext cx="2885016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 les molécules en fonction de leur activité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biologique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ans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notre </a:t>
            </a:r>
            <a:r>
              <a:rPr lang="fr-FR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cas)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9528" y="878735"/>
            <a:ext cx="4291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affectation des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points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 centre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plus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proche.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46435" y="1225525"/>
            <a:ext cx="7173179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déplacement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 centre à la moyenne du cluster par le calcul de centres de gravité.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775494" y="2076133"/>
            <a:ext cx="4603506" cy="2677597"/>
          </a:xfrm>
          <a:prstGeom prst="rect">
            <a:avLst/>
          </a:prstGeom>
          <a:noFill/>
          <a:ln w="28575">
            <a:solidFill>
              <a:srgbClr val="09A7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oogle Shape;1231;p44"/>
          <p:cNvGrpSpPr/>
          <p:nvPr/>
        </p:nvGrpSpPr>
        <p:grpSpPr>
          <a:xfrm flipH="1">
            <a:off x="8015941" y="92703"/>
            <a:ext cx="635696" cy="635719"/>
            <a:chOff x="2802200" y="3106800"/>
            <a:chExt cx="1100125" cy="1453400"/>
          </a:xfrm>
        </p:grpSpPr>
        <p:sp>
          <p:nvSpPr>
            <p:cNvPr id="40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ZoneTexte 61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217028" y="5728983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711530" y="420152"/>
            <a:ext cx="769811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question  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choisir le nombre idéal de clusters k pour lequel la classification soit meilleure</a:t>
            </a:r>
            <a:r>
              <a:rPr kumimoji="0" lang="fr-FR" sz="16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56098" y="78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41124" y="1076745"/>
            <a:ext cx="7668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réponse :  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méthode de coude « </a:t>
            </a:r>
            <a:r>
              <a:rPr lang="fr-FR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Elbow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»</a:t>
            </a:r>
            <a:endParaRPr lang="fr-FR" sz="12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179" y="4243337"/>
            <a:ext cx="76904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partir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3ème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on remarque qu’il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a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changement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très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minime dans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l’inertie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idéal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cluster est = 3.</a:t>
            </a: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9" y="1605395"/>
            <a:ext cx="4724400" cy="2476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2441293">
            <a:off x="1564236" y="3462256"/>
            <a:ext cx="689610" cy="116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201620" y="3630189"/>
            <a:ext cx="328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endParaRPr lang="fr-FR" sz="11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472490" y="2590654"/>
            <a:ext cx="739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Inertie</a:t>
            </a:r>
            <a:endParaRPr lang="fr-FR" sz="1100" dirty="0"/>
          </a:p>
        </p:txBody>
      </p:sp>
      <p:sp>
        <p:nvSpPr>
          <p:cNvPr id="9" name="Rectangle 8"/>
          <p:cNvSpPr/>
          <p:nvPr/>
        </p:nvSpPr>
        <p:spPr>
          <a:xfrm>
            <a:off x="5619115" y="1642202"/>
            <a:ext cx="2751911" cy="1015663"/>
          </a:xfrm>
          <a:prstGeom prst="rect">
            <a:avLst/>
          </a:prstGeom>
          <a:solidFill>
            <a:srgbClr val="09A798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INERTIE : 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peut être considérée comme une fonction d'erreur ou une fonction de coût, car elle mesure l'écart entre </a:t>
            </a:r>
            <a:r>
              <a:rPr lang="fr-FR" sz="12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chaque point de données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2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 </a:t>
            </a:r>
            <a:r>
              <a:rPr lang="fr-FR" sz="12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centroide</a:t>
            </a:r>
            <a:r>
              <a:rPr lang="fr-FR" sz="12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associé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9115" y="2721459"/>
            <a:ext cx="2751911" cy="646331"/>
          </a:xfrm>
          <a:prstGeom prst="rect">
            <a:avLst/>
          </a:prstGeom>
          <a:solidFill>
            <a:srgbClr val="09A798"/>
          </a:solidFill>
        </p:spPr>
        <p:txBody>
          <a:bodyPr wrap="square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ZONE DE COUDE </a:t>
            </a:r>
            <a:r>
              <a:rPr lang="fr-FR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cette 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zone </a:t>
            </a:r>
            <a:r>
              <a:rPr lang="fr-FR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indique 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nombre de clusters </a:t>
            </a:r>
            <a:r>
              <a:rPr lang="fr-FR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 optimal qui 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réduit au max </a:t>
            </a:r>
            <a:r>
              <a:rPr lang="fr-FR" sz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l’inertie de </a:t>
            </a:r>
            <a:r>
              <a:rPr lang="fr-FR" sz="1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notre modèle </a:t>
            </a:r>
            <a:endParaRPr lang="fr-FR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7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 animBg="1"/>
      <p:bldP spid="8" grpId="0"/>
      <p:bldP spid="15" grpId="0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7"/>
          <p:cNvSpPr/>
          <p:nvPr/>
        </p:nvSpPr>
        <p:spPr>
          <a:xfrm>
            <a:off x="2500550" y="836375"/>
            <a:ext cx="1742700" cy="1742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7"/>
          <p:cNvSpPr txBox="1">
            <a:spLocks noGrp="1"/>
          </p:cNvSpPr>
          <p:nvPr>
            <p:ph type="title" idx="2"/>
          </p:nvPr>
        </p:nvSpPr>
        <p:spPr>
          <a:xfrm>
            <a:off x="1662006" y="1404103"/>
            <a:ext cx="3174000" cy="1020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1054" name="Google Shape;1054;p37"/>
          <p:cNvSpPr txBox="1">
            <a:spLocks noGrp="1"/>
          </p:cNvSpPr>
          <p:nvPr>
            <p:ph type="title"/>
          </p:nvPr>
        </p:nvSpPr>
        <p:spPr>
          <a:xfrm>
            <a:off x="808731" y="2460078"/>
            <a:ext cx="50301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grpSp>
        <p:nvGrpSpPr>
          <p:cNvPr id="1055" name="Google Shape;1055;p37"/>
          <p:cNvGrpSpPr/>
          <p:nvPr/>
        </p:nvGrpSpPr>
        <p:grpSpPr>
          <a:xfrm>
            <a:off x="6189247" y="1912110"/>
            <a:ext cx="1359261" cy="2466558"/>
            <a:chOff x="6621100" y="3042900"/>
            <a:chExt cx="822150" cy="1491900"/>
          </a:xfrm>
        </p:grpSpPr>
        <p:sp>
          <p:nvSpPr>
            <p:cNvPr id="1056" name="Google Shape;1056;p37"/>
            <p:cNvSpPr/>
            <p:nvPr/>
          </p:nvSpPr>
          <p:spPr>
            <a:xfrm>
              <a:off x="6632550" y="3053475"/>
              <a:ext cx="800125" cy="1471050"/>
            </a:xfrm>
            <a:custGeom>
              <a:avLst/>
              <a:gdLst/>
              <a:ahLst/>
              <a:cxnLst/>
              <a:rect l="l" t="t" r="r" b="b"/>
              <a:pathLst>
                <a:path w="32005" h="58842" extrusionOk="0">
                  <a:moveTo>
                    <a:pt x="11193" y="1"/>
                  </a:moveTo>
                  <a:cubicBezTo>
                    <a:pt x="11052" y="12"/>
                    <a:pt x="10935" y="36"/>
                    <a:pt x="10841" y="59"/>
                  </a:cubicBezTo>
                  <a:cubicBezTo>
                    <a:pt x="10383" y="165"/>
                    <a:pt x="9819" y="294"/>
                    <a:pt x="9326" y="412"/>
                  </a:cubicBezTo>
                  <a:lnTo>
                    <a:pt x="8738" y="553"/>
                  </a:lnTo>
                  <a:cubicBezTo>
                    <a:pt x="7071" y="940"/>
                    <a:pt x="5403" y="1340"/>
                    <a:pt x="3723" y="1739"/>
                  </a:cubicBezTo>
                  <a:lnTo>
                    <a:pt x="2232" y="2091"/>
                  </a:lnTo>
                  <a:cubicBezTo>
                    <a:pt x="2067" y="2126"/>
                    <a:pt x="1797" y="2209"/>
                    <a:pt x="1551" y="2267"/>
                  </a:cubicBezTo>
                  <a:lnTo>
                    <a:pt x="1257" y="2350"/>
                  </a:lnTo>
                  <a:cubicBezTo>
                    <a:pt x="1128" y="2385"/>
                    <a:pt x="975" y="2432"/>
                    <a:pt x="811" y="2502"/>
                  </a:cubicBezTo>
                  <a:cubicBezTo>
                    <a:pt x="271" y="2772"/>
                    <a:pt x="0" y="3360"/>
                    <a:pt x="153" y="3923"/>
                  </a:cubicBezTo>
                  <a:cubicBezTo>
                    <a:pt x="306" y="4511"/>
                    <a:pt x="811" y="4898"/>
                    <a:pt x="1398" y="4898"/>
                  </a:cubicBezTo>
                  <a:lnTo>
                    <a:pt x="1492" y="4898"/>
                  </a:lnTo>
                  <a:cubicBezTo>
                    <a:pt x="1609" y="4886"/>
                    <a:pt x="1750" y="4863"/>
                    <a:pt x="1891" y="4839"/>
                  </a:cubicBezTo>
                  <a:cubicBezTo>
                    <a:pt x="1927" y="4828"/>
                    <a:pt x="1974" y="4816"/>
                    <a:pt x="2009" y="4816"/>
                  </a:cubicBezTo>
                  <a:lnTo>
                    <a:pt x="6707" y="22950"/>
                  </a:lnTo>
                  <a:cubicBezTo>
                    <a:pt x="7141" y="24594"/>
                    <a:pt x="7564" y="26250"/>
                    <a:pt x="7999" y="27894"/>
                  </a:cubicBezTo>
                  <a:cubicBezTo>
                    <a:pt x="8233" y="28822"/>
                    <a:pt x="8480" y="29762"/>
                    <a:pt x="8715" y="30690"/>
                  </a:cubicBezTo>
                  <a:lnTo>
                    <a:pt x="8879" y="31359"/>
                  </a:lnTo>
                  <a:cubicBezTo>
                    <a:pt x="7834" y="32040"/>
                    <a:pt x="6871" y="32851"/>
                    <a:pt x="6002" y="33779"/>
                  </a:cubicBezTo>
                  <a:cubicBezTo>
                    <a:pt x="2737" y="37255"/>
                    <a:pt x="1363" y="41965"/>
                    <a:pt x="2232" y="46710"/>
                  </a:cubicBezTo>
                  <a:cubicBezTo>
                    <a:pt x="2443" y="47849"/>
                    <a:pt x="2796" y="48988"/>
                    <a:pt x="3289" y="50092"/>
                  </a:cubicBezTo>
                  <a:cubicBezTo>
                    <a:pt x="4475" y="52735"/>
                    <a:pt x="6284" y="54860"/>
                    <a:pt x="8692" y="56422"/>
                  </a:cubicBezTo>
                  <a:cubicBezTo>
                    <a:pt x="11134" y="57996"/>
                    <a:pt x="13977" y="58842"/>
                    <a:pt x="16913" y="58842"/>
                  </a:cubicBezTo>
                  <a:cubicBezTo>
                    <a:pt x="17218" y="58842"/>
                    <a:pt x="17524" y="58830"/>
                    <a:pt x="17829" y="58807"/>
                  </a:cubicBezTo>
                  <a:cubicBezTo>
                    <a:pt x="19097" y="58736"/>
                    <a:pt x="20342" y="58490"/>
                    <a:pt x="21529" y="58102"/>
                  </a:cubicBezTo>
                  <a:cubicBezTo>
                    <a:pt x="22997" y="57609"/>
                    <a:pt x="24336" y="56939"/>
                    <a:pt x="25510" y="56105"/>
                  </a:cubicBezTo>
                  <a:cubicBezTo>
                    <a:pt x="28012" y="54308"/>
                    <a:pt x="29820" y="51912"/>
                    <a:pt x="30889" y="48988"/>
                  </a:cubicBezTo>
                  <a:cubicBezTo>
                    <a:pt x="31758" y="46592"/>
                    <a:pt x="32005" y="44114"/>
                    <a:pt x="31617" y="41624"/>
                  </a:cubicBezTo>
                  <a:cubicBezTo>
                    <a:pt x="31371" y="40027"/>
                    <a:pt x="30877" y="38512"/>
                    <a:pt x="30149" y="37114"/>
                  </a:cubicBezTo>
                  <a:cubicBezTo>
                    <a:pt x="28176" y="33356"/>
                    <a:pt x="25111" y="30831"/>
                    <a:pt x="21059" y="29586"/>
                  </a:cubicBezTo>
                  <a:cubicBezTo>
                    <a:pt x="20084" y="29292"/>
                    <a:pt x="19039" y="29104"/>
                    <a:pt x="17958" y="29022"/>
                  </a:cubicBezTo>
                  <a:cubicBezTo>
                    <a:pt x="17230" y="26203"/>
                    <a:pt x="16502" y="23337"/>
                    <a:pt x="15809" y="20554"/>
                  </a:cubicBezTo>
                  <a:cubicBezTo>
                    <a:pt x="15175" y="18052"/>
                    <a:pt x="14517" y="15480"/>
                    <a:pt x="13871" y="12920"/>
                  </a:cubicBezTo>
                  <a:lnTo>
                    <a:pt x="13871" y="12920"/>
                  </a:lnTo>
                  <a:lnTo>
                    <a:pt x="23631" y="18240"/>
                  </a:lnTo>
                  <a:cubicBezTo>
                    <a:pt x="25216" y="19109"/>
                    <a:pt x="26814" y="19978"/>
                    <a:pt x="28411" y="20836"/>
                  </a:cubicBezTo>
                  <a:cubicBezTo>
                    <a:pt x="28611" y="20953"/>
                    <a:pt x="28822" y="21047"/>
                    <a:pt x="28975" y="21118"/>
                  </a:cubicBezTo>
                  <a:cubicBezTo>
                    <a:pt x="29186" y="21212"/>
                    <a:pt x="29421" y="21270"/>
                    <a:pt x="29668" y="21270"/>
                  </a:cubicBezTo>
                  <a:cubicBezTo>
                    <a:pt x="29691" y="21270"/>
                    <a:pt x="29726" y="21259"/>
                    <a:pt x="29750" y="21259"/>
                  </a:cubicBezTo>
                  <a:lnTo>
                    <a:pt x="29797" y="21259"/>
                  </a:lnTo>
                  <a:cubicBezTo>
                    <a:pt x="30220" y="21223"/>
                    <a:pt x="30584" y="21024"/>
                    <a:pt x="30830" y="20683"/>
                  </a:cubicBezTo>
                  <a:cubicBezTo>
                    <a:pt x="31065" y="20343"/>
                    <a:pt x="31136" y="19908"/>
                    <a:pt x="31018" y="19485"/>
                  </a:cubicBezTo>
                  <a:cubicBezTo>
                    <a:pt x="30913" y="19156"/>
                    <a:pt x="30725" y="18874"/>
                    <a:pt x="30431" y="18663"/>
                  </a:cubicBezTo>
                  <a:cubicBezTo>
                    <a:pt x="30267" y="18557"/>
                    <a:pt x="30102" y="18452"/>
                    <a:pt x="29926" y="18346"/>
                  </a:cubicBezTo>
                  <a:cubicBezTo>
                    <a:pt x="28975" y="17829"/>
                    <a:pt x="28012" y="17301"/>
                    <a:pt x="27060" y="16772"/>
                  </a:cubicBezTo>
                  <a:cubicBezTo>
                    <a:pt x="27060" y="16772"/>
                    <a:pt x="12884" y="9044"/>
                    <a:pt x="12873" y="9032"/>
                  </a:cubicBezTo>
                  <a:cubicBezTo>
                    <a:pt x="12861" y="9009"/>
                    <a:pt x="12849" y="8974"/>
                    <a:pt x="12837" y="8938"/>
                  </a:cubicBezTo>
                  <a:cubicBezTo>
                    <a:pt x="12509" y="7635"/>
                    <a:pt x="12180" y="6343"/>
                    <a:pt x="11839" y="5039"/>
                  </a:cubicBezTo>
                  <a:lnTo>
                    <a:pt x="11557" y="3959"/>
                  </a:lnTo>
                  <a:cubicBezTo>
                    <a:pt x="11452" y="3512"/>
                    <a:pt x="11334" y="3066"/>
                    <a:pt x="11217" y="2620"/>
                  </a:cubicBezTo>
                  <a:cubicBezTo>
                    <a:pt x="11240" y="2620"/>
                    <a:pt x="11252" y="2620"/>
                    <a:pt x="11264" y="2608"/>
                  </a:cubicBezTo>
                  <a:cubicBezTo>
                    <a:pt x="11369" y="2584"/>
                    <a:pt x="11475" y="2561"/>
                    <a:pt x="11569" y="2526"/>
                  </a:cubicBezTo>
                  <a:cubicBezTo>
                    <a:pt x="12203" y="2338"/>
                    <a:pt x="12567" y="1762"/>
                    <a:pt x="12497" y="1105"/>
                  </a:cubicBezTo>
                  <a:cubicBezTo>
                    <a:pt x="12426" y="470"/>
                    <a:pt x="11910" y="1"/>
                    <a:pt x="11275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6621100" y="3042900"/>
              <a:ext cx="822150" cy="1491900"/>
            </a:xfrm>
            <a:custGeom>
              <a:avLst/>
              <a:gdLst/>
              <a:ahLst/>
              <a:cxnLst/>
              <a:rect l="l" t="t" r="r" b="b"/>
              <a:pathLst>
                <a:path w="32886" h="59676" extrusionOk="0">
                  <a:moveTo>
                    <a:pt x="11733" y="846"/>
                  </a:moveTo>
                  <a:cubicBezTo>
                    <a:pt x="12156" y="846"/>
                    <a:pt x="12497" y="1140"/>
                    <a:pt x="12544" y="1575"/>
                  </a:cubicBezTo>
                  <a:cubicBezTo>
                    <a:pt x="12591" y="2033"/>
                    <a:pt x="12344" y="2420"/>
                    <a:pt x="11910" y="2549"/>
                  </a:cubicBezTo>
                  <a:cubicBezTo>
                    <a:pt x="11816" y="2585"/>
                    <a:pt x="11722" y="2608"/>
                    <a:pt x="11628" y="2632"/>
                  </a:cubicBezTo>
                  <a:cubicBezTo>
                    <a:pt x="11569" y="2643"/>
                    <a:pt x="11510" y="2655"/>
                    <a:pt x="11451" y="2667"/>
                  </a:cubicBezTo>
                  <a:lnTo>
                    <a:pt x="11369" y="2690"/>
                  </a:lnTo>
                  <a:cubicBezTo>
                    <a:pt x="11311" y="2714"/>
                    <a:pt x="11240" y="2726"/>
                    <a:pt x="11170" y="2749"/>
                  </a:cubicBezTo>
                  <a:cubicBezTo>
                    <a:pt x="11170" y="2773"/>
                    <a:pt x="11181" y="2796"/>
                    <a:pt x="11193" y="2820"/>
                  </a:cubicBezTo>
                  <a:cubicBezTo>
                    <a:pt x="11334" y="3372"/>
                    <a:pt x="11475" y="3924"/>
                    <a:pt x="11616" y="4476"/>
                  </a:cubicBezTo>
                  <a:lnTo>
                    <a:pt x="11898" y="5568"/>
                  </a:lnTo>
                  <a:cubicBezTo>
                    <a:pt x="12227" y="6860"/>
                    <a:pt x="12555" y="8163"/>
                    <a:pt x="12896" y="9467"/>
                  </a:cubicBezTo>
                  <a:cubicBezTo>
                    <a:pt x="12908" y="9549"/>
                    <a:pt x="12943" y="9620"/>
                    <a:pt x="12967" y="9714"/>
                  </a:cubicBezTo>
                  <a:lnTo>
                    <a:pt x="12978" y="9737"/>
                  </a:lnTo>
                  <a:lnTo>
                    <a:pt x="12978" y="9749"/>
                  </a:lnTo>
                  <a:cubicBezTo>
                    <a:pt x="13049" y="9784"/>
                    <a:pt x="13119" y="9819"/>
                    <a:pt x="13190" y="9866"/>
                  </a:cubicBezTo>
                  <a:lnTo>
                    <a:pt x="27319" y="17571"/>
                  </a:lnTo>
                  <a:cubicBezTo>
                    <a:pt x="28270" y="18088"/>
                    <a:pt x="29221" y="18616"/>
                    <a:pt x="30184" y="19145"/>
                  </a:cubicBezTo>
                  <a:cubicBezTo>
                    <a:pt x="30337" y="19227"/>
                    <a:pt x="30501" y="19333"/>
                    <a:pt x="30642" y="19427"/>
                  </a:cubicBezTo>
                  <a:cubicBezTo>
                    <a:pt x="30854" y="19591"/>
                    <a:pt x="31007" y="19791"/>
                    <a:pt x="31077" y="20026"/>
                  </a:cubicBezTo>
                  <a:cubicBezTo>
                    <a:pt x="31159" y="20319"/>
                    <a:pt x="31112" y="20625"/>
                    <a:pt x="30936" y="20871"/>
                  </a:cubicBezTo>
                  <a:cubicBezTo>
                    <a:pt x="30772" y="21106"/>
                    <a:pt x="30501" y="21247"/>
                    <a:pt x="30208" y="21271"/>
                  </a:cubicBezTo>
                  <a:lnTo>
                    <a:pt x="30126" y="21271"/>
                  </a:lnTo>
                  <a:cubicBezTo>
                    <a:pt x="29949" y="21271"/>
                    <a:pt x="29773" y="21235"/>
                    <a:pt x="29597" y="21153"/>
                  </a:cubicBezTo>
                  <a:cubicBezTo>
                    <a:pt x="29456" y="21094"/>
                    <a:pt x="29257" y="21000"/>
                    <a:pt x="29069" y="20895"/>
                  </a:cubicBezTo>
                  <a:cubicBezTo>
                    <a:pt x="27471" y="20026"/>
                    <a:pt x="25874" y="19168"/>
                    <a:pt x="24289" y="18299"/>
                  </a:cubicBezTo>
                  <a:lnTo>
                    <a:pt x="13683" y="12509"/>
                  </a:lnTo>
                  <a:lnTo>
                    <a:pt x="13683" y="12509"/>
                  </a:lnTo>
                  <a:cubicBezTo>
                    <a:pt x="15163" y="18299"/>
                    <a:pt x="16596" y="24078"/>
                    <a:pt x="18087" y="29844"/>
                  </a:cubicBezTo>
                  <a:cubicBezTo>
                    <a:pt x="18099" y="29844"/>
                    <a:pt x="18181" y="29856"/>
                    <a:pt x="18216" y="29856"/>
                  </a:cubicBezTo>
                  <a:lnTo>
                    <a:pt x="18310" y="29856"/>
                  </a:lnTo>
                  <a:cubicBezTo>
                    <a:pt x="19391" y="29938"/>
                    <a:pt x="20436" y="30114"/>
                    <a:pt x="21399" y="30420"/>
                  </a:cubicBezTo>
                  <a:cubicBezTo>
                    <a:pt x="25334" y="31618"/>
                    <a:pt x="28317" y="34072"/>
                    <a:pt x="30231" y="37725"/>
                  </a:cubicBezTo>
                  <a:cubicBezTo>
                    <a:pt x="30948" y="39087"/>
                    <a:pt x="31429" y="40555"/>
                    <a:pt x="31664" y="42106"/>
                  </a:cubicBezTo>
                  <a:cubicBezTo>
                    <a:pt x="32028" y="44525"/>
                    <a:pt x="31793" y="46933"/>
                    <a:pt x="30948" y="49258"/>
                  </a:cubicBezTo>
                  <a:cubicBezTo>
                    <a:pt x="29914" y="52112"/>
                    <a:pt x="28153" y="54450"/>
                    <a:pt x="25721" y="56188"/>
                  </a:cubicBezTo>
                  <a:cubicBezTo>
                    <a:pt x="24582" y="56998"/>
                    <a:pt x="23290" y="57656"/>
                    <a:pt x="21857" y="58126"/>
                  </a:cubicBezTo>
                  <a:cubicBezTo>
                    <a:pt x="20683" y="58513"/>
                    <a:pt x="19473" y="58736"/>
                    <a:pt x="18263" y="58819"/>
                  </a:cubicBezTo>
                  <a:cubicBezTo>
                    <a:pt x="17970" y="58830"/>
                    <a:pt x="17664" y="58842"/>
                    <a:pt x="17371" y="58842"/>
                  </a:cubicBezTo>
                  <a:cubicBezTo>
                    <a:pt x="14576" y="58842"/>
                    <a:pt x="11769" y="58043"/>
                    <a:pt x="9373" y="56493"/>
                  </a:cubicBezTo>
                  <a:cubicBezTo>
                    <a:pt x="7047" y="54978"/>
                    <a:pt x="5274" y="52911"/>
                    <a:pt x="4134" y="50339"/>
                  </a:cubicBezTo>
                  <a:cubicBezTo>
                    <a:pt x="3653" y="49270"/>
                    <a:pt x="3312" y="48166"/>
                    <a:pt x="3101" y="47050"/>
                  </a:cubicBezTo>
                  <a:cubicBezTo>
                    <a:pt x="2267" y="42446"/>
                    <a:pt x="3594" y="37866"/>
                    <a:pt x="6765" y="34483"/>
                  </a:cubicBezTo>
                  <a:cubicBezTo>
                    <a:pt x="7623" y="33567"/>
                    <a:pt x="8598" y="32757"/>
                    <a:pt x="9643" y="32087"/>
                  </a:cubicBezTo>
                  <a:cubicBezTo>
                    <a:pt x="9702" y="32052"/>
                    <a:pt x="9760" y="32017"/>
                    <a:pt x="9819" y="31970"/>
                  </a:cubicBezTo>
                  <a:cubicBezTo>
                    <a:pt x="9807" y="31923"/>
                    <a:pt x="9795" y="31864"/>
                    <a:pt x="9784" y="31817"/>
                  </a:cubicBezTo>
                  <a:lnTo>
                    <a:pt x="9572" y="31007"/>
                  </a:lnTo>
                  <a:cubicBezTo>
                    <a:pt x="9337" y="30079"/>
                    <a:pt x="9103" y="29140"/>
                    <a:pt x="8856" y="28212"/>
                  </a:cubicBezTo>
                  <a:cubicBezTo>
                    <a:pt x="8433" y="26567"/>
                    <a:pt x="7999" y="24911"/>
                    <a:pt x="7576" y="23267"/>
                  </a:cubicBezTo>
                  <a:lnTo>
                    <a:pt x="2819" y="4934"/>
                  </a:lnTo>
                  <a:cubicBezTo>
                    <a:pt x="2796" y="4863"/>
                    <a:pt x="2772" y="4793"/>
                    <a:pt x="2760" y="4734"/>
                  </a:cubicBezTo>
                  <a:cubicBezTo>
                    <a:pt x="2690" y="4746"/>
                    <a:pt x="2619" y="4769"/>
                    <a:pt x="2584" y="4781"/>
                  </a:cubicBezTo>
                  <a:cubicBezTo>
                    <a:pt x="2514" y="4793"/>
                    <a:pt x="2455" y="4816"/>
                    <a:pt x="2408" y="4816"/>
                  </a:cubicBezTo>
                  <a:cubicBezTo>
                    <a:pt x="2361" y="4828"/>
                    <a:pt x="2314" y="4840"/>
                    <a:pt x="2255" y="4851"/>
                  </a:cubicBezTo>
                  <a:cubicBezTo>
                    <a:pt x="2150" y="4875"/>
                    <a:pt x="2020" y="4887"/>
                    <a:pt x="1915" y="4898"/>
                  </a:cubicBezTo>
                  <a:lnTo>
                    <a:pt x="1856" y="4898"/>
                  </a:lnTo>
                  <a:cubicBezTo>
                    <a:pt x="1457" y="4898"/>
                    <a:pt x="1116" y="4640"/>
                    <a:pt x="1010" y="4241"/>
                  </a:cubicBezTo>
                  <a:cubicBezTo>
                    <a:pt x="916" y="3865"/>
                    <a:pt x="1093" y="3477"/>
                    <a:pt x="1457" y="3301"/>
                  </a:cubicBezTo>
                  <a:cubicBezTo>
                    <a:pt x="1586" y="3242"/>
                    <a:pt x="1715" y="3207"/>
                    <a:pt x="1821" y="3172"/>
                  </a:cubicBezTo>
                  <a:lnTo>
                    <a:pt x="2126" y="3090"/>
                  </a:lnTo>
                  <a:cubicBezTo>
                    <a:pt x="2349" y="3031"/>
                    <a:pt x="2619" y="2960"/>
                    <a:pt x="2784" y="2925"/>
                  </a:cubicBezTo>
                  <a:lnTo>
                    <a:pt x="3900" y="2655"/>
                  </a:lnTo>
                  <a:cubicBezTo>
                    <a:pt x="5697" y="2232"/>
                    <a:pt x="7494" y="1810"/>
                    <a:pt x="9290" y="1387"/>
                  </a:cubicBezTo>
                  <a:lnTo>
                    <a:pt x="9889" y="1246"/>
                  </a:lnTo>
                  <a:cubicBezTo>
                    <a:pt x="10383" y="1128"/>
                    <a:pt x="10935" y="987"/>
                    <a:pt x="11393" y="893"/>
                  </a:cubicBezTo>
                  <a:cubicBezTo>
                    <a:pt x="11475" y="870"/>
                    <a:pt x="11569" y="846"/>
                    <a:pt x="11675" y="846"/>
                  </a:cubicBezTo>
                  <a:close/>
                  <a:moveTo>
                    <a:pt x="11733" y="1"/>
                  </a:moveTo>
                  <a:cubicBezTo>
                    <a:pt x="11698" y="1"/>
                    <a:pt x="11675" y="1"/>
                    <a:pt x="11639" y="13"/>
                  </a:cubicBezTo>
                  <a:lnTo>
                    <a:pt x="11616" y="13"/>
                  </a:lnTo>
                  <a:cubicBezTo>
                    <a:pt x="11451" y="24"/>
                    <a:pt x="11311" y="48"/>
                    <a:pt x="11205" y="71"/>
                  </a:cubicBezTo>
                  <a:cubicBezTo>
                    <a:pt x="10747" y="177"/>
                    <a:pt x="10183" y="306"/>
                    <a:pt x="9690" y="424"/>
                  </a:cubicBezTo>
                  <a:lnTo>
                    <a:pt x="9103" y="565"/>
                  </a:lnTo>
                  <a:cubicBezTo>
                    <a:pt x="7447" y="952"/>
                    <a:pt x="5802" y="1351"/>
                    <a:pt x="4158" y="1739"/>
                  </a:cubicBezTo>
                  <a:lnTo>
                    <a:pt x="3712" y="1845"/>
                  </a:lnTo>
                  <a:lnTo>
                    <a:pt x="2596" y="2103"/>
                  </a:lnTo>
                  <a:cubicBezTo>
                    <a:pt x="2420" y="2150"/>
                    <a:pt x="2150" y="2221"/>
                    <a:pt x="1903" y="2279"/>
                  </a:cubicBezTo>
                  <a:lnTo>
                    <a:pt x="1598" y="2373"/>
                  </a:lnTo>
                  <a:cubicBezTo>
                    <a:pt x="1480" y="2397"/>
                    <a:pt x="1281" y="2455"/>
                    <a:pt x="1081" y="2549"/>
                  </a:cubicBezTo>
                  <a:cubicBezTo>
                    <a:pt x="364" y="2914"/>
                    <a:pt x="0" y="3689"/>
                    <a:pt x="200" y="4452"/>
                  </a:cubicBezTo>
                  <a:cubicBezTo>
                    <a:pt x="411" y="5227"/>
                    <a:pt x="1069" y="5744"/>
                    <a:pt x="1856" y="5744"/>
                  </a:cubicBezTo>
                  <a:cubicBezTo>
                    <a:pt x="1891" y="5744"/>
                    <a:pt x="1926" y="5744"/>
                    <a:pt x="1950" y="5732"/>
                  </a:cubicBezTo>
                  <a:lnTo>
                    <a:pt x="1985" y="5732"/>
                  </a:lnTo>
                  <a:cubicBezTo>
                    <a:pt x="2044" y="5732"/>
                    <a:pt x="2091" y="5721"/>
                    <a:pt x="2150" y="5721"/>
                  </a:cubicBezTo>
                  <a:lnTo>
                    <a:pt x="6765" y="23479"/>
                  </a:lnTo>
                  <a:cubicBezTo>
                    <a:pt x="7188" y="25123"/>
                    <a:pt x="7623" y="26779"/>
                    <a:pt x="8046" y="28423"/>
                  </a:cubicBezTo>
                  <a:cubicBezTo>
                    <a:pt x="8280" y="29327"/>
                    <a:pt x="8515" y="30244"/>
                    <a:pt x="8750" y="31148"/>
                  </a:cubicBezTo>
                  <a:lnTo>
                    <a:pt x="8762" y="31218"/>
                  </a:lnTo>
                  <a:lnTo>
                    <a:pt x="8868" y="31594"/>
                  </a:lnTo>
                  <a:cubicBezTo>
                    <a:pt x="7881" y="32264"/>
                    <a:pt x="6977" y="33039"/>
                    <a:pt x="6155" y="33908"/>
                  </a:cubicBezTo>
                  <a:cubicBezTo>
                    <a:pt x="2807" y="37490"/>
                    <a:pt x="1386" y="42329"/>
                    <a:pt x="2279" y="47203"/>
                  </a:cubicBezTo>
                  <a:cubicBezTo>
                    <a:pt x="2490" y="48389"/>
                    <a:pt x="2866" y="49552"/>
                    <a:pt x="3371" y="50679"/>
                  </a:cubicBezTo>
                  <a:cubicBezTo>
                    <a:pt x="4581" y="53404"/>
                    <a:pt x="6448" y="55589"/>
                    <a:pt x="8926" y="57186"/>
                  </a:cubicBezTo>
                  <a:cubicBezTo>
                    <a:pt x="11440" y="58819"/>
                    <a:pt x="14352" y="59676"/>
                    <a:pt x="17371" y="59676"/>
                  </a:cubicBezTo>
                  <a:cubicBezTo>
                    <a:pt x="17688" y="59676"/>
                    <a:pt x="18005" y="59664"/>
                    <a:pt x="18310" y="59652"/>
                  </a:cubicBezTo>
                  <a:cubicBezTo>
                    <a:pt x="19614" y="59570"/>
                    <a:pt x="20894" y="59324"/>
                    <a:pt x="22116" y="58924"/>
                  </a:cubicBezTo>
                  <a:cubicBezTo>
                    <a:pt x="23631" y="58419"/>
                    <a:pt x="25005" y="57726"/>
                    <a:pt x="26203" y="56869"/>
                  </a:cubicBezTo>
                  <a:cubicBezTo>
                    <a:pt x="28787" y="55025"/>
                    <a:pt x="30642" y="52570"/>
                    <a:pt x="31735" y="49552"/>
                  </a:cubicBezTo>
                  <a:cubicBezTo>
                    <a:pt x="32627" y="47086"/>
                    <a:pt x="32886" y="44537"/>
                    <a:pt x="32486" y="41977"/>
                  </a:cubicBezTo>
                  <a:cubicBezTo>
                    <a:pt x="32240" y="40332"/>
                    <a:pt x="31723" y="38770"/>
                    <a:pt x="30971" y="37337"/>
                  </a:cubicBezTo>
                  <a:cubicBezTo>
                    <a:pt x="28951" y="33485"/>
                    <a:pt x="25804" y="30878"/>
                    <a:pt x="21646" y="29609"/>
                  </a:cubicBezTo>
                  <a:cubicBezTo>
                    <a:pt x="20730" y="29339"/>
                    <a:pt x="19755" y="29151"/>
                    <a:pt x="18745" y="29057"/>
                  </a:cubicBezTo>
                  <a:cubicBezTo>
                    <a:pt x="18052" y="26333"/>
                    <a:pt x="17347" y="23573"/>
                    <a:pt x="16678" y="20895"/>
                  </a:cubicBezTo>
                  <a:cubicBezTo>
                    <a:pt x="16114" y="18687"/>
                    <a:pt x="15550" y="16432"/>
                    <a:pt x="14963" y="14165"/>
                  </a:cubicBezTo>
                  <a:lnTo>
                    <a:pt x="14963" y="14165"/>
                  </a:lnTo>
                  <a:lnTo>
                    <a:pt x="23889" y="19027"/>
                  </a:lnTo>
                  <a:cubicBezTo>
                    <a:pt x="25475" y="19896"/>
                    <a:pt x="27072" y="20766"/>
                    <a:pt x="28669" y="21635"/>
                  </a:cubicBezTo>
                  <a:cubicBezTo>
                    <a:pt x="28881" y="21752"/>
                    <a:pt x="29092" y="21846"/>
                    <a:pt x="29257" y="21917"/>
                  </a:cubicBezTo>
                  <a:cubicBezTo>
                    <a:pt x="29527" y="22046"/>
                    <a:pt x="29820" y="22104"/>
                    <a:pt x="30126" y="22104"/>
                  </a:cubicBezTo>
                  <a:lnTo>
                    <a:pt x="30255" y="22104"/>
                  </a:lnTo>
                  <a:cubicBezTo>
                    <a:pt x="30807" y="22069"/>
                    <a:pt x="31312" y="21799"/>
                    <a:pt x="31629" y="21353"/>
                  </a:cubicBezTo>
                  <a:cubicBezTo>
                    <a:pt x="31946" y="20906"/>
                    <a:pt x="32028" y="20331"/>
                    <a:pt x="31876" y="19791"/>
                  </a:cubicBezTo>
                  <a:cubicBezTo>
                    <a:pt x="31758" y="19380"/>
                    <a:pt x="31500" y="19016"/>
                    <a:pt x="31136" y="18745"/>
                  </a:cubicBezTo>
                  <a:cubicBezTo>
                    <a:pt x="30960" y="18628"/>
                    <a:pt x="30772" y="18511"/>
                    <a:pt x="30584" y="18405"/>
                  </a:cubicBezTo>
                  <a:cubicBezTo>
                    <a:pt x="29527" y="17829"/>
                    <a:pt x="28587" y="17313"/>
                    <a:pt x="27718" y="16831"/>
                  </a:cubicBezTo>
                  <a:lnTo>
                    <a:pt x="13683" y="9173"/>
                  </a:lnTo>
                  <a:cubicBezTo>
                    <a:pt x="13354" y="7905"/>
                    <a:pt x="13025" y="6637"/>
                    <a:pt x="12708" y="5356"/>
                  </a:cubicBezTo>
                  <a:lnTo>
                    <a:pt x="12426" y="4276"/>
                  </a:lnTo>
                  <a:cubicBezTo>
                    <a:pt x="12344" y="3959"/>
                    <a:pt x="12262" y="3653"/>
                    <a:pt x="12191" y="3348"/>
                  </a:cubicBezTo>
                  <a:cubicBezTo>
                    <a:pt x="12990" y="3078"/>
                    <a:pt x="13472" y="2326"/>
                    <a:pt x="13378" y="1481"/>
                  </a:cubicBezTo>
                  <a:cubicBezTo>
                    <a:pt x="13284" y="623"/>
                    <a:pt x="12591" y="1"/>
                    <a:pt x="1173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6714175" y="3923250"/>
              <a:ext cx="694425" cy="564350"/>
            </a:xfrm>
            <a:custGeom>
              <a:avLst/>
              <a:gdLst/>
              <a:ahLst/>
              <a:cxnLst/>
              <a:rect l="l" t="t" r="r" b="b"/>
              <a:pathLst>
                <a:path w="27777" h="22574" extrusionOk="0">
                  <a:moveTo>
                    <a:pt x="18867" y="1"/>
                  </a:moveTo>
                  <a:cubicBezTo>
                    <a:pt x="18187" y="1"/>
                    <a:pt x="17533" y="337"/>
                    <a:pt x="17124" y="937"/>
                  </a:cubicBezTo>
                  <a:cubicBezTo>
                    <a:pt x="16854" y="1336"/>
                    <a:pt x="16737" y="1795"/>
                    <a:pt x="16784" y="2276"/>
                  </a:cubicBezTo>
                  <a:cubicBezTo>
                    <a:pt x="16854" y="3051"/>
                    <a:pt x="17265" y="3627"/>
                    <a:pt x="17970" y="4003"/>
                  </a:cubicBezTo>
                  <a:cubicBezTo>
                    <a:pt x="17899" y="4050"/>
                    <a:pt x="17864" y="4073"/>
                    <a:pt x="17829" y="4097"/>
                  </a:cubicBezTo>
                  <a:cubicBezTo>
                    <a:pt x="17066" y="4496"/>
                    <a:pt x="16314" y="4883"/>
                    <a:pt x="15562" y="5294"/>
                  </a:cubicBezTo>
                  <a:cubicBezTo>
                    <a:pt x="14364" y="5952"/>
                    <a:pt x="13178" y="6633"/>
                    <a:pt x="11945" y="7232"/>
                  </a:cubicBezTo>
                  <a:cubicBezTo>
                    <a:pt x="10794" y="7796"/>
                    <a:pt x="9608" y="8289"/>
                    <a:pt x="8374" y="8642"/>
                  </a:cubicBezTo>
                  <a:cubicBezTo>
                    <a:pt x="7200" y="8982"/>
                    <a:pt x="6014" y="9205"/>
                    <a:pt x="4792" y="9323"/>
                  </a:cubicBezTo>
                  <a:cubicBezTo>
                    <a:pt x="4096" y="9392"/>
                    <a:pt x="3399" y="9430"/>
                    <a:pt x="2703" y="9430"/>
                  </a:cubicBezTo>
                  <a:cubicBezTo>
                    <a:pt x="1861" y="9430"/>
                    <a:pt x="1019" y="9375"/>
                    <a:pt x="177" y="9252"/>
                  </a:cubicBezTo>
                  <a:cubicBezTo>
                    <a:pt x="130" y="9252"/>
                    <a:pt x="83" y="9252"/>
                    <a:pt x="12" y="9241"/>
                  </a:cubicBezTo>
                  <a:cubicBezTo>
                    <a:pt x="12" y="9323"/>
                    <a:pt x="0" y="9382"/>
                    <a:pt x="0" y="9440"/>
                  </a:cubicBezTo>
                  <a:cubicBezTo>
                    <a:pt x="71" y="11813"/>
                    <a:pt x="693" y="14044"/>
                    <a:pt x="1950" y="16064"/>
                  </a:cubicBezTo>
                  <a:cubicBezTo>
                    <a:pt x="4135" y="19553"/>
                    <a:pt x="7282" y="21643"/>
                    <a:pt x="11322" y="22371"/>
                  </a:cubicBezTo>
                  <a:cubicBezTo>
                    <a:pt x="12077" y="22506"/>
                    <a:pt x="12830" y="22574"/>
                    <a:pt x="13580" y="22574"/>
                  </a:cubicBezTo>
                  <a:cubicBezTo>
                    <a:pt x="14662" y="22574"/>
                    <a:pt x="15739" y="22433"/>
                    <a:pt x="16807" y="22148"/>
                  </a:cubicBezTo>
                  <a:cubicBezTo>
                    <a:pt x="18545" y="21690"/>
                    <a:pt x="20143" y="20903"/>
                    <a:pt x="21576" y="19823"/>
                  </a:cubicBezTo>
                  <a:cubicBezTo>
                    <a:pt x="25804" y="16663"/>
                    <a:pt x="27777" y="11402"/>
                    <a:pt x="26685" y="6246"/>
                  </a:cubicBezTo>
                  <a:cubicBezTo>
                    <a:pt x="26367" y="4742"/>
                    <a:pt x="25792" y="3333"/>
                    <a:pt x="25017" y="2006"/>
                  </a:cubicBezTo>
                  <a:cubicBezTo>
                    <a:pt x="24670" y="1415"/>
                    <a:pt x="24156" y="1116"/>
                    <a:pt x="23520" y="1116"/>
                  </a:cubicBezTo>
                  <a:cubicBezTo>
                    <a:pt x="23423" y="1116"/>
                    <a:pt x="23323" y="1123"/>
                    <a:pt x="23220" y="1137"/>
                  </a:cubicBezTo>
                  <a:cubicBezTo>
                    <a:pt x="22421" y="1231"/>
                    <a:pt x="21893" y="1701"/>
                    <a:pt x="21646" y="2464"/>
                  </a:cubicBezTo>
                  <a:cubicBezTo>
                    <a:pt x="21623" y="2534"/>
                    <a:pt x="21611" y="2605"/>
                    <a:pt x="21587" y="2699"/>
                  </a:cubicBezTo>
                  <a:cubicBezTo>
                    <a:pt x="21329" y="2758"/>
                    <a:pt x="21082" y="2852"/>
                    <a:pt x="20789" y="2910"/>
                  </a:cubicBezTo>
                  <a:cubicBezTo>
                    <a:pt x="20988" y="2335"/>
                    <a:pt x="21000" y="1783"/>
                    <a:pt x="20777" y="1254"/>
                  </a:cubicBezTo>
                  <a:cubicBezTo>
                    <a:pt x="20542" y="702"/>
                    <a:pt x="20143" y="326"/>
                    <a:pt x="19579" y="127"/>
                  </a:cubicBezTo>
                  <a:cubicBezTo>
                    <a:pt x="19345" y="42"/>
                    <a:pt x="19104" y="1"/>
                    <a:pt x="18867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7198050" y="3857300"/>
              <a:ext cx="54050" cy="49000"/>
            </a:xfrm>
            <a:custGeom>
              <a:avLst/>
              <a:gdLst/>
              <a:ahLst/>
              <a:cxnLst/>
              <a:rect l="l" t="t" r="r" b="b"/>
              <a:pathLst>
                <a:path w="2162" h="1960" extrusionOk="0">
                  <a:moveTo>
                    <a:pt x="1086" y="0"/>
                  </a:moveTo>
                  <a:cubicBezTo>
                    <a:pt x="1011" y="0"/>
                    <a:pt x="934" y="9"/>
                    <a:pt x="858" y="28"/>
                  </a:cubicBezTo>
                  <a:cubicBezTo>
                    <a:pt x="330" y="146"/>
                    <a:pt x="1" y="686"/>
                    <a:pt x="130" y="1203"/>
                  </a:cubicBezTo>
                  <a:cubicBezTo>
                    <a:pt x="240" y="1662"/>
                    <a:pt x="638" y="1960"/>
                    <a:pt x="1079" y="1960"/>
                  </a:cubicBezTo>
                  <a:cubicBezTo>
                    <a:pt x="1157" y="1960"/>
                    <a:pt x="1237" y="1950"/>
                    <a:pt x="1316" y="1931"/>
                  </a:cubicBezTo>
                  <a:cubicBezTo>
                    <a:pt x="1833" y="1802"/>
                    <a:pt x="2162" y="1261"/>
                    <a:pt x="2033" y="745"/>
                  </a:cubicBezTo>
                  <a:cubicBezTo>
                    <a:pt x="1922" y="304"/>
                    <a:pt x="1522" y="0"/>
                    <a:pt x="1086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7259725" y="4095300"/>
              <a:ext cx="85175" cy="187750"/>
            </a:xfrm>
            <a:custGeom>
              <a:avLst/>
              <a:gdLst/>
              <a:ahLst/>
              <a:cxnLst/>
              <a:rect l="l" t="t" r="r" b="b"/>
              <a:pathLst>
                <a:path w="3407" h="7510" extrusionOk="0">
                  <a:moveTo>
                    <a:pt x="2061" y="0"/>
                  </a:moveTo>
                  <a:cubicBezTo>
                    <a:pt x="1796" y="0"/>
                    <a:pt x="1568" y="152"/>
                    <a:pt x="1457" y="421"/>
                  </a:cubicBezTo>
                  <a:cubicBezTo>
                    <a:pt x="1421" y="503"/>
                    <a:pt x="1398" y="609"/>
                    <a:pt x="1386" y="703"/>
                  </a:cubicBezTo>
                  <a:cubicBezTo>
                    <a:pt x="1363" y="844"/>
                    <a:pt x="1339" y="985"/>
                    <a:pt x="1327" y="1126"/>
                  </a:cubicBezTo>
                  <a:cubicBezTo>
                    <a:pt x="1245" y="2159"/>
                    <a:pt x="999" y="3146"/>
                    <a:pt x="658" y="4120"/>
                  </a:cubicBezTo>
                  <a:cubicBezTo>
                    <a:pt x="505" y="4543"/>
                    <a:pt x="353" y="4954"/>
                    <a:pt x="212" y="5377"/>
                  </a:cubicBezTo>
                  <a:cubicBezTo>
                    <a:pt x="153" y="5553"/>
                    <a:pt x="94" y="5741"/>
                    <a:pt x="59" y="5929"/>
                  </a:cubicBezTo>
                  <a:cubicBezTo>
                    <a:pt x="12" y="6152"/>
                    <a:pt x="0" y="6364"/>
                    <a:pt x="47" y="6587"/>
                  </a:cubicBezTo>
                  <a:cubicBezTo>
                    <a:pt x="175" y="7162"/>
                    <a:pt x="600" y="7510"/>
                    <a:pt x="1114" y="7510"/>
                  </a:cubicBezTo>
                  <a:cubicBezTo>
                    <a:pt x="1262" y="7510"/>
                    <a:pt x="1417" y="7481"/>
                    <a:pt x="1574" y="7421"/>
                  </a:cubicBezTo>
                  <a:cubicBezTo>
                    <a:pt x="1785" y="7338"/>
                    <a:pt x="1973" y="7233"/>
                    <a:pt x="2126" y="7068"/>
                  </a:cubicBezTo>
                  <a:cubicBezTo>
                    <a:pt x="2267" y="6904"/>
                    <a:pt x="2408" y="6740"/>
                    <a:pt x="2525" y="6575"/>
                  </a:cubicBezTo>
                  <a:cubicBezTo>
                    <a:pt x="2713" y="6293"/>
                    <a:pt x="2831" y="5988"/>
                    <a:pt x="2936" y="5671"/>
                  </a:cubicBezTo>
                  <a:cubicBezTo>
                    <a:pt x="3230" y="4813"/>
                    <a:pt x="3383" y="3933"/>
                    <a:pt x="3394" y="3028"/>
                  </a:cubicBezTo>
                  <a:cubicBezTo>
                    <a:pt x="3406" y="2511"/>
                    <a:pt x="3359" y="2006"/>
                    <a:pt x="3253" y="1501"/>
                  </a:cubicBezTo>
                  <a:cubicBezTo>
                    <a:pt x="3207" y="1325"/>
                    <a:pt x="3160" y="1149"/>
                    <a:pt x="3101" y="973"/>
                  </a:cubicBezTo>
                  <a:cubicBezTo>
                    <a:pt x="3019" y="750"/>
                    <a:pt x="2913" y="527"/>
                    <a:pt x="2748" y="350"/>
                  </a:cubicBezTo>
                  <a:cubicBezTo>
                    <a:pt x="2619" y="198"/>
                    <a:pt x="2467" y="80"/>
                    <a:pt x="2279" y="33"/>
                  </a:cubicBezTo>
                  <a:cubicBezTo>
                    <a:pt x="2204" y="11"/>
                    <a:pt x="2131" y="0"/>
                    <a:pt x="2061" y="0"/>
                  </a:cubicBezTo>
                  <a:close/>
                </a:path>
              </a:pathLst>
            </a:custGeom>
            <a:solidFill>
              <a:srgbClr val="D5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7192625" y="4306200"/>
              <a:ext cx="64775" cy="63550"/>
            </a:xfrm>
            <a:custGeom>
              <a:avLst/>
              <a:gdLst/>
              <a:ahLst/>
              <a:cxnLst/>
              <a:rect l="l" t="t" r="r" b="b"/>
              <a:pathLst>
                <a:path w="2591" h="2542" extrusionOk="0">
                  <a:moveTo>
                    <a:pt x="1758" y="0"/>
                  </a:moveTo>
                  <a:cubicBezTo>
                    <a:pt x="1723" y="0"/>
                    <a:pt x="1687" y="2"/>
                    <a:pt x="1651" y="6"/>
                  </a:cubicBezTo>
                  <a:cubicBezTo>
                    <a:pt x="1592" y="6"/>
                    <a:pt x="1533" y="18"/>
                    <a:pt x="1474" y="42"/>
                  </a:cubicBezTo>
                  <a:cubicBezTo>
                    <a:pt x="1099" y="159"/>
                    <a:pt x="746" y="347"/>
                    <a:pt x="464" y="617"/>
                  </a:cubicBezTo>
                  <a:cubicBezTo>
                    <a:pt x="241" y="817"/>
                    <a:pt x="112" y="1064"/>
                    <a:pt x="77" y="1357"/>
                  </a:cubicBezTo>
                  <a:cubicBezTo>
                    <a:pt x="1" y="2000"/>
                    <a:pt x="500" y="2542"/>
                    <a:pt x="1126" y="2542"/>
                  </a:cubicBezTo>
                  <a:cubicBezTo>
                    <a:pt x="1175" y="2542"/>
                    <a:pt x="1225" y="2538"/>
                    <a:pt x="1275" y="2532"/>
                  </a:cubicBezTo>
                  <a:cubicBezTo>
                    <a:pt x="1463" y="2496"/>
                    <a:pt x="1639" y="2438"/>
                    <a:pt x="1803" y="2320"/>
                  </a:cubicBezTo>
                  <a:cubicBezTo>
                    <a:pt x="2273" y="1980"/>
                    <a:pt x="2590" y="1134"/>
                    <a:pt x="2449" y="570"/>
                  </a:cubicBezTo>
                  <a:cubicBezTo>
                    <a:pt x="2364" y="208"/>
                    <a:pt x="2104" y="0"/>
                    <a:pt x="1758" y="0"/>
                  </a:cubicBezTo>
                  <a:close/>
                </a:path>
              </a:pathLst>
            </a:custGeom>
            <a:solidFill>
              <a:srgbClr val="D5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7"/>
          <p:cNvGrpSpPr/>
          <p:nvPr/>
        </p:nvGrpSpPr>
        <p:grpSpPr>
          <a:xfrm>
            <a:off x="5799000" y="814425"/>
            <a:ext cx="216301" cy="197604"/>
            <a:chOff x="6136925" y="4163050"/>
            <a:chExt cx="461000" cy="421150"/>
          </a:xfrm>
        </p:grpSpPr>
        <p:sp>
          <p:nvSpPr>
            <p:cNvPr id="1063" name="Google Shape;1063;p37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7"/>
          <p:cNvGrpSpPr/>
          <p:nvPr/>
        </p:nvGrpSpPr>
        <p:grpSpPr>
          <a:xfrm>
            <a:off x="5672810" y="1212701"/>
            <a:ext cx="316265" cy="299350"/>
            <a:chOff x="5716750" y="4386750"/>
            <a:chExt cx="366175" cy="346550"/>
          </a:xfrm>
        </p:grpSpPr>
        <p:sp>
          <p:nvSpPr>
            <p:cNvPr id="1066" name="Google Shape;1066;p37"/>
            <p:cNvSpPr/>
            <p:nvPr/>
          </p:nvSpPr>
          <p:spPr>
            <a:xfrm>
              <a:off x="5716750" y="4386750"/>
              <a:ext cx="366175" cy="346550"/>
            </a:xfrm>
            <a:custGeom>
              <a:avLst/>
              <a:gdLst/>
              <a:ahLst/>
              <a:cxnLst/>
              <a:rect l="l" t="t" r="r" b="b"/>
              <a:pathLst>
                <a:path w="14647" h="13862" extrusionOk="0">
                  <a:moveTo>
                    <a:pt x="7493" y="1"/>
                  </a:moveTo>
                  <a:cubicBezTo>
                    <a:pt x="6936" y="1"/>
                    <a:pt x="6373" y="70"/>
                    <a:pt x="5814" y="214"/>
                  </a:cubicBezTo>
                  <a:cubicBezTo>
                    <a:pt x="2056" y="1177"/>
                    <a:pt x="0" y="4747"/>
                    <a:pt x="682" y="8236"/>
                  </a:cubicBezTo>
                  <a:cubicBezTo>
                    <a:pt x="1281" y="11325"/>
                    <a:pt x="3970" y="13814"/>
                    <a:pt x="7693" y="13861"/>
                  </a:cubicBezTo>
                  <a:cubicBezTo>
                    <a:pt x="9044" y="13850"/>
                    <a:pt x="10418" y="13403"/>
                    <a:pt x="11628" y="12475"/>
                  </a:cubicBezTo>
                  <a:cubicBezTo>
                    <a:pt x="13589" y="10972"/>
                    <a:pt x="14646" y="8306"/>
                    <a:pt x="14247" y="5816"/>
                  </a:cubicBezTo>
                  <a:cubicBezTo>
                    <a:pt x="13686" y="2303"/>
                    <a:pt x="10703" y="1"/>
                    <a:pt x="7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5923450" y="4452575"/>
              <a:ext cx="89875" cy="94525"/>
            </a:xfrm>
            <a:custGeom>
              <a:avLst/>
              <a:gdLst/>
              <a:ahLst/>
              <a:cxnLst/>
              <a:rect l="l" t="t" r="r" b="b"/>
              <a:pathLst>
                <a:path w="3595" h="3781" extrusionOk="0">
                  <a:moveTo>
                    <a:pt x="870" y="0"/>
                  </a:moveTo>
                  <a:cubicBezTo>
                    <a:pt x="729" y="36"/>
                    <a:pt x="565" y="47"/>
                    <a:pt x="435" y="94"/>
                  </a:cubicBezTo>
                  <a:cubicBezTo>
                    <a:pt x="118" y="224"/>
                    <a:pt x="1" y="541"/>
                    <a:pt x="130" y="846"/>
                  </a:cubicBezTo>
                  <a:cubicBezTo>
                    <a:pt x="189" y="963"/>
                    <a:pt x="259" y="1081"/>
                    <a:pt x="353" y="1175"/>
                  </a:cubicBezTo>
                  <a:cubicBezTo>
                    <a:pt x="752" y="1598"/>
                    <a:pt x="1046" y="2091"/>
                    <a:pt x="1269" y="2619"/>
                  </a:cubicBezTo>
                  <a:cubicBezTo>
                    <a:pt x="1363" y="2807"/>
                    <a:pt x="1457" y="2995"/>
                    <a:pt x="1563" y="3183"/>
                  </a:cubicBezTo>
                  <a:cubicBezTo>
                    <a:pt x="1680" y="3371"/>
                    <a:pt x="1833" y="3524"/>
                    <a:pt x="2033" y="3641"/>
                  </a:cubicBezTo>
                  <a:cubicBezTo>
                    <a:pt x="2204" y="3736"/>
                    <a:pt x="2382" y="3781"/>
                    <a:pt x="2555" y="3781"/>
                  </a:cubicBezTo>
                  <a:cubicBezTo>
                    <a:pt x="2940" y="3781"/>
                    <a:pt x="3295" y="3557"/>
                    <a:pt x="3465" y="3160"/>
                  </a:cubicBezTo>
                  <a:cubicBezTo>
                    <a:pt x="3571" y="2925"/>
                    <a:pt x="3595" y="2678"/>
                    <a:pt x="3559" y="2420"/>
                  </a:cubicBezTo>
                  <a:cubicBezTo>
                    <a:pt x="3512" y="2091"/>
                    <a:pt x="3395" y="1797"/>
                    <a:pt x="3207" y="1527"/>
                  </a:cubicBezTo>
                  <a:cubicBezTo>
                    <a:pt x="2831" y="975"/>
                    <a:pt x="2338" y="552"/>
                    <a:pt x="1739" y="247"/>
                  </a:cubicBezTo>
                  <a:cubicBezTo>
                    <a:pt x="1469" y="106"/>
                    <a:pt x="1187" y="24"/>
                    <a:pt x="870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37"/>
          <p:cNvGrpSpPr/>
          <p:nvPr/>
        </p:nvGrpSpPr>
        <p:grpSpPr>
          <a:xfrm>
            <a:off x="6194927" y="1318855"/>
            <a:ext cx="445672" cy="421786"/>
            <a:chOff x="5716750" y="4386750"/>
            <a:chExt cx="366175" cy="346550"/>
          </a:xfrm>
        </p:grpSpPr>
        <p:sp>
          <p:nvSpPr>
            <p:cNvPr id="1069" name="Google Shape;1069;p37"/>
            <p:cNvSpPr/>
            <p:nvPr/>
          </p:nvSpPr>
          <p:spPr>
            <a:xfrm>
              <a:off x="5716750" y="4386750"/>
              <a:ext cx="366175" cy="346550"/>
            </a:xfrm>
            <a:custGeom>
              <a:avLst/>
              <a:gdLst/>
              <a:ahLst/>
              <a:cxnLst/>
              <a:rect l="l" t="t" r="r" b="b"/>
              <a:pathLst>
                <a:path w="14647" h="13862" extrusionOk="0">
                  <a:moveTo>
                    <a:pt x="7493" y="1"/>
                  </a:moveTo>
                  <a:cubicBezTo>
                    <a:pt x="6936" y="1"/>
                    <a:pt x="6373" y="70"/>
                    <a:pt x="5814" y="214"/>
                  </a:cubicBezTo>
                  <a:cubicBezTo>
                    <a:pt x="2056" y="1177"/>
                    <a:pt x="0" y="4747"/>
                    <a:pt x="682" y="8236"/>
                  </a:cubicBezTo>
                  <a:cubicBezTo>
                    <a:pt x="1281" y="11325"/>
                    <a:pt x="3970" y="13814"/>
                    <a:pt x="7693" y="13861"/>
                  </a:cubicBezTo>
                  <a:cubicBezTo>
                    <a:pt x="9044" y="13850"/>
                    <a:pt x="10418" y="13403"/>
                    <a:pt x="11628" y="12475"/>
                  </a:cubicBezTo>
                  <a:cubicBezTo>
                    <a:pt x="13589" y="10972"/>
                    <a:pt x="14646" y="8306"/>
                    <a:pt x="14247" y="5816"/>
                  </a:cubicBezTo>
                  <a:cubicBezTo>
                    <a:pt x="13686" y="2303"/>
                    <a:pt x="10703" y="1"/>
                    <a:pt x="749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923450" y="4452575"/>
              <a:ext cx="89875" cy="94525"/>
            </a:xfrm>
            <a:custGeom>
              <a:avLst/>
              <a:gdLst/>
              <a:ahLst/>
              <a:cxnLst/>
              <a:rect l="l" t="t" r="r" b="b"/>
              <a:pathLst>
                <a:path w="3595" h="3781" extrusionOk="0">
                  <a:moveTo>
                    <a:pt x="870" y="0"/>
                  </a:moveTo>
                  <a:cubicBezTo>
                    <a:pt x="729" y="36"/>
                    <a:pt x="565" y="47"/>
                    <a:pt x="435" y="94"/>
                  </a:cubicBezTo>
                  <a:cubicBezTo>
                    <a:pt x="118" y="224"/>
                    <a:pt x="1" y="541"/>
                    <a:pt x="130" y="846"/>
                  </a:cubicBezTo>
                  <a:cubicBezTo>
                    <a:pt x="189" y="963"/>
                    <a:pt x="259" y="1081"/>
                    <a:pt x="353" y="1175"/>
                  </a:cubicBezTo>
                  <a:cubicBezTo>
                    <a:pt x="752" y="1598"/>
                    <a:pt x="1046" y="2091"/>
                    <a:pt x="1269" y="2619"/>
                  </a:cubicBezTo>
                  <a:cubicBezTo>
                    <a:pt x="1363" y="2807"/>
                    <a:pt x="1457" y="2995"/>
                    <a:pt x="1563" y="3183"/>
                  </a:cubicBezTo>
                  <a:cubicBezTo>
                    <a:pt x="1680" y="3371"/>
                    <a:pt x="1833" y="3524"/>
                    <a:pt x="2033" y="3641"/>
                  </a:cubicBezTo>
                  <a:cubicBezTo>
                    <a:pt x="2204" y="3736"/>
                    <a:pt x="2382" y="3781"/>
                    <a:pt x="2555" y="3781"/>
                  </a:cubicBezTo>
                  <a:cubicBezTo>
                    <a:pt x="2940" y="3781"/>
                    <a:pt x="3295" y="3557"/>
                    <a:pt x="3465" y="3160"/>
                  </a:cubicBezTo>
                  <a:cubicBezTo>
                    <a:pt x="3571" y="2925"/>
                    <a:pt x="3595" y="2678"/>
                    <a:pt x="3559" y="2420"/>
                  </a:cubicBezTo>
                  <a:cubicBezTo>
                    <a:pt x="3512" y="2091"/>
                    <a:pt x="3395" y="1797"/>
                    <a:pt x="3207" y="1527"/>
                  </a:cubicBezTo>
                  <a:cubicBezTo>
                    <a:pt x="2831" y="975"/>
                    <a:pt x="2338" y="552"/>
                    <a:pt x="1739" y="247"/>
                  </a:cubicBezTo>
                  <a:cubicBezTo>
                    <a:pt x="1469" y="106"/>
                    <a:pt x="1187" y="24"/>
                    <a:pt x="870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37"/>
          <p:cNvGrpSpPr/>
          <p:nvPr/>
        </p:nvGrpSpPr>
        <p:grpSpPr>
          <a:xfrm>
            <a:off x="7131441" y="109657"/>
            <a:ext cx="1657054" cy="1654870"/>
            <a:chOff x="5571700" y="3015275"/>
            <a:chExt cx="1062350" cy="1060950"/>
          </a:xfrm>
        </p:grpSpPr>
        <p:sp>
          <p:nvSpPr>
            <p:cNvPr id="1072" name="Google Shape;1072;p37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359;p68"/>
          <p:cNvGrpSpPr/>
          <p:nvPr/>
        </p:nvGrpSpPr>
        <p:grpSpPr>
          <a:xfrm>
            <a:off x="2074525" y="3749237"/>
            <a:ext cx="623624" cy="614593"/>
            <a:chOff x="1398186" y="2774982"/>
            <a:chExt cx="1197580" cy="1539667"/>
          </a:xfrm>
        </p:grpSpPr>
        <p:sp>
          <p:nvSpPr>
            <p:cNvPr id="80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389;p68"/>
          <p:cNvGrpSpPr/>
          <p:nvPr/>
        </p:nvGrpSpPr>
        <p:grpSpPr>
          <a:xfrm>
            <a:off x="4326538" y="3800887"/>
            <a:ext cx="669304" cy="547896"/>
            <a:chOff x="2959601" y="2779156"/>
            <a:chExt cx="1835333" cy="1531772"/>
          </a:xfrm>
        </p:grpSpPr>
        <p:sp>
          <p:nvSpPr>
            <p:cNvPr id="110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401;p68"/>
          <p:cNvGrpSpPr/>
          <p:nvPr/>
        </p:nvGrpSpPr>
        <p:grpSpPr>
          <a:xfrm>
            <a:off x="3691012" y="3806830"/>
            <a:ext cx="458922" cy="574962"/>
            <a:chOff x="5263597" y="2763360"/>
            <a:chExt cx="1032913" cy="1627905"/>
          </a:xfrm>
        </p:grpSpPr>
        <p:sp>
          <p:nvSpPr>
            <p:cNvPr id="122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415;p68"/>
          <p:cNvGrpSpPr/>
          <p:nvPr/>
        </p:nvGrpSpPr>
        <p:grpSpPr>
          <a:xfrm>
            <a:off x="2877056" y="3746028"/>
            <a:ext cx="466785" cy="610606"/>
            <a:chOff x="6806174" y="2834954"/>
            <a:chExt cx="1086524" cy="1484731"/>
          </a:xfrm>
        </p:grpSpPr>
        <p:sp>
          <p:nvSpPr>
            <p:cNvPr id="136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9" name="Connecteur droit 148"/>
          <p:cNvCxnSpPr/>
          <p:nvPr/>
        </p:nvCxnSpPr>
        <p:spPr>
          <a:xfrm>
            <a:off x="1113209" y="3405274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0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217028" y="5728983"/>
            <a:ext cx="1364615" cy="94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78410" y="7072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51662" y="1103586"/>
            <a:ext cx="7483230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Combinaison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de machine </a:t>
            </a:r>
            <a:r>
              <a:rPr lang="fr-FR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supervisé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 supervisée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pour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améliorer la précision des prédictions de l'activité des molécules contre une cible biologique donnée.</a:t>
            </a:r>
            <a:endParaRPr lang="fr-FR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7198" y="2865174"/>
            <a:ext cx="7329830" cy="882742"/>
          </a:xfrm>
          <a:prstGeom prst="rect">
            <a:avLst/>
          </a:prstGeom>
          <a:solidFill>
            <a:srgbClr val="09A798"/>
          </a:solidFill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fr-FR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FR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modèles de machine </a:t>
            </a:r>
            <a:r>
              <a:rPr lang="fr-FR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sont souvent complexes et </a:t>
            </a:r>
            <a:r>
              <a:rPr lang="fr-FR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difficiles </a:t>
            </a:r>
            <a:r>
              <a:rPr lang="fr-FR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interpréter, ce qui peut rendre difficile la compréhension de la relation entre </a:t>
            </a:r>
            <a:r>
              <a:rPr lang="fr-FR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l’activité </a:t>
            </a:r>
            <a:r>
              <a:rPr lang="fr-FR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biologique et les prédictions du modèle</a:t>
            </a:r>
            <a:r>
              <a:rPr lang="fr-FR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16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3671" y="2093155"/>
            <a:ext cx="7380817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Malgré leurs </a:t>
            </a:r>
            <a:r>
              <a:rPr lang="fr-FR" sz="16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avantages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l'utilisation du machine </a:t>
            </a:r>
            <a:r>
              <a:rPr lang="fr-FR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chimio-informatique 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 en découverte de 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médicaments est 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limité</a:t>
            </a: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fr-F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7199" y="3853580"/>
            <a:ext cx="7329830" cy="619272"/>
          </a:xfrm>
          <a:prstGeom prst="rect">
            <a:avLst/>
          </a:prstGeom>
          <a:solidFill>
            <a:srgbClr val="09A798"/>
          </a:solidFill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sz="16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</a:t>
            </a:r>
            <a:r>
              <a:rPr lang="fr-FR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 approches complémentaires pour valider les résultats à partir de modèles de machine </a:t>
            </a:r>
            <a:r>
              <a:rPr lang="fr-FR" sz="1600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6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telles que </a:t>
            </a:r>
            <a:r>
              <a:rPr lang="fr-FR" sz="1600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FR" sz="16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expériences en laboratoire.</a:t>
            </a:r>
          </a:p>
        </p:txBody>
      </p:sp>
      <p:grpSp>
        <p:nvGrpSpPr>
          <p:cNvPr id="11" name="Google Shape;1231;p44"/>
          <p:cNvGrpSpPr/>
          <p:nvPr/>
        </p:nvGrpSpPr>
        <p:grpSpPr>
          <a:xfrm flipH="1">
            <a:off x="8119871" y="4233869"/>
            <a:ext cx="707414" cy="823009"/>
            <a:chOff x="2802200" y="3106800"/>
            <a:chExt cx="1100125" cy="1453400"/>
          </a:xfrm>
        </p:grpSpPr>
        <p:sp>
          <p:nvSpPr>
            <p:cNvPr id="12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6;p44"/>
            <p:cNvSpPr/>
            <p:nvPr/>
          </p:nvSpPr>
          <p:spPr>
            <a:xfrm>
              <a:off x="2803650" y="3587350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231;p44"/>
          <p:cNvGrpSpPr/>
          <p:nvPr/>
        </p:nvGrpSpPr>
        <p:grpSpPr>
          <a:xfrm flipH="1">
            <a:off x="386485" y="49121"/>
            <a:ext cx="707414" cy="823009"/>
            <a:chOff x="2802200" y="3106800"/>
            <a:chExt cx="1100125" cy="1453400"/>
          </a:xfrm>
        </p:grpSpPr>
        <p:sp>
          <p:nvSpPr>
            <p:cNvPr id="35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231;p44"/>
          <p:cNvGrpSpPr/>
          <p:nvPr/>
        </p:nvGrpSpPr>
        <p:grpSpPr>
          <a:xfrm rot="6625730" flipH="1">
            <a:off x="7965568" y="-9559"/>
            <a:ext cx="707414" cy="823009"/>
            <a:chOff x="2802200" y="3106800"/>
            <a:chExt cx="1100125" cy="1453400"/>
          </a:xfrm>
        </p:grpSpPr>
        <p:sp>
          <p:nvSpPr>
            <p:cNvPr id="58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231;p44"/>
          <p:cNvGrpSpPr/>
          <p:nvPr/>
        </p:nvGrpSpPr>
        <p:grpSpPr>
          <a:xfrm rot="6625730" flipH="1">
            <a:off x="327868" y="4279891"/>
            <a:ext cx="707414" cy="823009"/>
            <a:chOff x="2802200" y="3106800"/>
            <a:chExt cx="1100125" cy="1453400"/>
          </a:xfrm>
        </p:grpSpPr>
        <p:sp>
          <p:nvSpPr>
            <p:cNvPr id="81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ZoneTexte 103"/>
          <p:cNvSpPr txBox="1"/>
          <p:nvPr/>
        </p:nvSpPr>
        <p:spPr>
          <a:xfrm>
            <a:off x="8734349" y="4802806"/>
            <a:ext cx="38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26</a:t>
            </a:r>
            <a:endParaRPr lang="fr-FR" dirty="0"/>
          </a:p>
        </p:txBody>
      </p:sp>
      <p:sp>
        <p:nvSpPr>
          <p:cNvPr id="105" name="Google Shape;1116;p38"/>
          <p:cNvSpPr txBox="1">
            <a:spLocks noGrp="1"/>
          </p:cNvSpPr>
          <p:nvPr>
            <p:ph type="ctrTitle"/>
          </p:nvPr>
        </p:nvSpPr>
        <p:spPr>
          <a:xfrm>
            <a:off x="1924900" y="134646"/>
            <a:ext cx="5420045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Conclusion</a:t>
            </a:r>
            <a:endParaRPr sz="6000" dirty="0"/>
          </a:p>
        </p:txBody>
      </p:sp>
      <p:cxnSp>
        <p:nvCxnSpPr>
          <p:cNvPr id="106" name="Connecteur droit 105"/>
          <p:cNvCxnSpPr/>
          <p:nvPr/>
        </p:nvCxnSpPr>
        <p:spPr>
          <a:xfrm>
            <a:off x="2454314" y="937245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e 106"/>
          <p:cNvGrpSpPr/>
          <p:nvPr/>
        </p:nvGrpSpPr>
        <p:grpSpPr>
          <a:xfrm>
            <a:off x="2261540" y="480704"/>
            <a:ext cx="277110" cy="282927"/>
            <a:chOff x="2116259" y="673446"/>
            <a:chExt cx="277110" cy="282927"/>
          </a:xfrm>
        </p:grpSpPr>
        <p:sp>
          <p:nvSpPr>
            <p:cNvPr id="108" name="Rectangle 107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169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Connecteur droit 233"/>
          <p:cNvCxnSpPr/>
          <p:nvPr/>
        </p:nvCxnSpPr>
        <p:spPr>
          <a:xfrm>
            <a:off x="3298134" y="4113155"/>
            <a:ext cx="137659" cy="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oogle Shape;825;p33"/>
          <p:cNvGrpSpPr/>
          <p:nvPr/>
        </p:nvGrpSpPr>
        <p:grpSpPr>
          <a:xfrm rot="20565074" flipH="1">
            <a:off x="1387939" y="1708978"/>
            <a:ext cx="451252" cy="899785"/>
            <a:chOff x="4235975" y="1152350"/>
            <a:chExt cx="674975" cy="1311350"/>
          </a:xfrm>
        </p:grpSpPr>
        <p:sp>
          <p:nvSpPr>
            <p:cNvPr id="8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25;p33"/>
          <p:cNvGrpSpPr/>
          <p:nvPr/>
        </p:nvGrpSpPr>
        <p:grpSpPr>
          <a:xfrm rot="19290109" flipH="1">
            <a:off x="1772058" y="1636226"/>
            <a:ext cx="451252" cy="1025831"/>
            <a:chOff x="4235975" y="1152350"/>
            <a:chExt cx="674975" cy="1311350"/>
          </a:xfrm>
        </p:grpSpPr>
        <p:sp>
          <p:nvSpPr>
            <p:cNvPr id="103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825;p33"/>
          <p:cNvGrpSpPr/>
          <p:nvPr/>
        </p:nvGrpSpPr>
        <p:grpSpPr>
          <a:xfrm rot="20565074" flipH="1">
            <a:off x="2571551" y="1693909"/>
            <a:ext cx="451252" cy="899785"/>
            <a:chOff x="4235975" y="1152350"/>
            <a:chExt cx="674975" cy="1311350"/>
          </a:xfrm>
        </p:grpSpPr>
        <p:sp>
          <p:nvSpPr>
            <p:cNvPr id="18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825;p33"/>
          <p:cNvGrpSpPr/>
          <p:nvPr/>
        </p:nvGrpSpPr>
        <p:grpSpPr>
          <a:xfrm rot="20565074" flipH="1">
            <a:off x="3061781" y="1674322"/>
            <a:ext cx="451252" cy="899785"/>
            <a:chOff x="4235975" y="1152350"/>
            <a:chExt cx="674975" cy="1311350"/>
          </a:xfrm>
        </p:grpSpPr>
        <p:sp>
          <p:nvSpPr>
            <p:cNvPr id="24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825;p33"/>
          <p:cNvGrpSpPr/>
          <p:nvPr/>
        </p:nvGrpSpPr>
        <p:grpSpPr>
          <a:xfrm rot="4326637" flipH="1">
            <a:off x="3600677" y="1350781"/>
            <a:ext cx="451252" cy="899785"/>
            <a:chOff x="4235975" y="1152350"/>
            <a:chExt cx="674975" cy="1311350"/>
          </a:xfrm>
        </p:grpSpPr>
        <p:sp>
          <p:nvSpPr>
            <p:cNvPr id="26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825;p33"/>
          <p:cNvGrpSpPr/>
          <p:nvPr/>
        </p:nvGrpSpPr>
        <p:grpSpPr>
          <a:xfrm rot="4326637" flipH="1">
            <a:off x="3620057" y="2059605"/>
            <a:ext cx="451252" cy="899785"/>
            <a:chOff x="4235975" y="1152350"/>
            <a:chExt cx="674975" cy="1311350"/>
          </a:xfrm>
        </p:grpSpPr>
        <p:sp>
          <p:nvSpPr>
            <p:cNvPr id="28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825;p33"/>
          <p:cNvGrpSpPr/>
          <p:nvPr/>
        </p:nvGrpSpPr>
        <p:grpSpPr>
          <a:xfrm rot="4326637" flipH="1">
            <a:off x="3660932" y="2802000"/>
            <a:ext cx="451252" cy="899785"/>
            <a:chOff x="4235975" y="1152350"/>
            <a:chExt cx="674975" cy="1311350"/>
          </a:xfrm>
        </p:grpSpPr>
        <p:sp>
          <p:nvSpPr>
            <p:cNvPr id="30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825;p33"/>
          <p:cNvGrpSpPr/>
          <p:nvPr/>
        </p:nvGrpSpPr>
        <p:grpSpPr>
          <a:xfrm rot="20565074" flipH="1">
            <a:off x="3097018" y="2521498"/>
            <a:ext cx="451252" cy="899785"/>
            <a:chOff x="4235975" y="1152350"/>
            <a:chExt cx="674975" cy="1311350"/>
          </a:xfrm>
        </p:grpSpPr>
        <p:sp>
          <p:nvSpPr>
            <p:cNvPr id="32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825;p33"/>
          <p:cNvGrpSpPr/>
          <p:nvPr/>
        </p:nvGrpSpPr>
        <p:grpSpPr>
          <a:xfrm rot="20565074" flipH="1">
            <a:off x="2614238" y="2525410"/>
            <a:ext cx="451252" cy="899785"/>
            <a:chOff x="4235975" y="1152350"/>
            <a:chExt cx="674975" cy="1311350"/>
          </a:xfrm>
        </p:grpSpPr>
        <p:sp>
          <p:nvSpPr>
            <p:cNvPr id="34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825;p33"/>
          <p:cNvGrpSpPr/>
          <p:nvPr/>
        </p:nvGrpSpPr>
        <p:grpSpPr>
          <a:xfrm rot="20565074" flipH="1">
            <a:off x="1427432" y="2553103"/>
            <a:ext cx="451252" cy="899785"/>
            <a:chOff x="4235975" y="1152350"/>
            <a:chExt cx="674975" cy="1311350"/>
          </a:xfrm>
        </p:grpSpPr>
        <p:sp>
          <p:nvSpPr>
            <p:cNvPr id="36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825;p33"/>
          <p:cNvGrpSpPr/>
          <p:nvPr/>
        </p:nvGrpSpPr>
        <p:grpSpPr>
          <a:xfrm rot="2309891">
            <a:off x="2122176" y="1636224"/>
            <a:ext cx="451252" cy="1025831"/>
            <a:chOff x="4235975" y="1152350"/>
            <a:chExt cx="674975" cy="1311350"/>
          </a:xfrm>
        </p:grpSpPr>
        <p:sp>
          <p:nvSpPr>
            <p:cNvPr id="38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825;p33"/>
          <p:cNvGrpSpPr/>
          <p:nvPr/>
        </p:nvGrpSpPr>
        <p:grpSpPr>
          <a:xfrm rot="20565074" flipH="1">
            <a:off x="4275575" y="1639320"/>
            <a:ext cx="451252" cy="899785"/>
            <a:chOff x="4235975" y="1152350"/>
            <a:chExt cx="674975" cy="1311350"/>
          </a:xfrm>
        </p:grpSpPr>
        <p:sp>
          <p:nvSpPr>
            <p:cNvPr id="40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825;p33"/>
          <p:cNvGrpSpPr/>
          <p:nvPr/>
        </p:nvGrpSpPr>
        <p:grpSpPr>
          <a:xfrm rot="20565074" flipH="1">
            <a:off x="4315068" y="2483445"/>
            <a:ext cx="451252" cy="899785"/>
            <a:chOff x="4235975" y="1152350"/>
            <a:chExt cx="674975" cy="1311350"/>
          </a:xfrm>
        </p:grpSpPr>
        <p:sp>
          <p:nvSpPr>
            <p:cNvPr id="42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825;p33"/>
          <p:cNvGrpSpPr/>
          <p:nvPr/>
        </p:nvGrpSpPr>
        <p:grpSpPr>
          <a:xfrm rot="18107115" flipH="1">
            <a:off x="4801177" y="2354698"/>
            <a:ext cx="584648" cy="1123934"/>
            <a:chOff x="4235975" y="1152350"/>
            <a:chExt cx="674975" cy="1311350"/>
          </a:xfrm>
        </p:grpSpPr>
        <p:sp>
          <p:nvSpPr>
            <p:cNvPr id="44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825;p33"/>
          <p:cNvGrpSpPr/>
          <p:nvPr/>
        </p:nvGrpSpPr>
        <p:grpSpPr>
          <a:xfrm rot="4326637" flipH="1">
            <a:off x="4775002" y="1320410"/>
            <a:ext cx="451252" cy="899785"/>
            <a:chOff x="4235975" y="1152350"/>
            <a:chExt cx="674975" cy="1311350"/>
          </a:xfrm>
        </p:grpSpPr>
        <p:sp>
          <p:nvSpPr>
            <p:cNvPr id="48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825;p33"/>
          <p:cNvGrpSpPr/>
          <p:nvPr/>
        </p:nvGrpSpPr>
        <p:grpSpPr>
          <a:xfrm rot="4326637" flipH="1">
            <a:off x="4810951" y="1977474"/>
            <a:ext cx="451252" cy="899785"/>
            <a:chOff x="4235975" y="1152350"/>
            <a:chExt cx="674975" cy="1311350"/>
          </a:xfrm>
        </p:grpSpPr>
        <p:sp>
          <p:nvSpPr>
            <p:cNvPr id="50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825;p33"/>
          <p:cNvGrpSpPr/>
          <p:nvPr/>
        </p:nvGrpSpPr>
        <p:grpSpPr>
          <a:xfrm rot="20565074" flipH="1">
            <a:off x="5213743" y="1805345"/>
            <a:ext cx="305895" cy="597526"/>
            <a:chOff x="4235975" y="1152350"/>
            <a:chExt cx="674975" cy="1311350"/>
          </a:xfrm>
        </p:grpSpPr>
        <p:sp>
          <p:nvSpPr>
            <p:cNvPr id="52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35;p33"/>
            <p:cNvSpPr/>
            <p:nvPr/>
          </p:nvSpPr>
          <p:spPr>
            <a:xfrm>
              <a:off x="4405129" y="1637073"/>
              <a:ext cx="238800" cy="109874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825;p33"/>
          <p:cNvGrpSpPr/>
          <p:nvPr/>
        </p:nvGrpSpPr>
        <p:grpSpPr>
          <a:xfrm rot="20565074" flipH="1">
            <a:off x="5552929" y="1658037"/>
            <a:ext cx="451252" cy="899785"/>
            <a:chOff x="4235975" y="1152350"/>
            <a:chExt cx="674975" cy="1311350"/>
          </a:xfrm>
        </p:grpSpPr>
        <p:sp>
          <p:nvSpPr>
            <p:cNvPr id="54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825;p33"/>
          <p:cNvGrpSpPr/>
          <p:nvPr/>
        </p:nvGrpSpPr>
        <p:grpSpPr>
          <a:xfrm rot="4326637" flipH="1">
            <a:off x="6091825" y="1334496"/>
            <a:ext cx="451252" cy="899785"/>
            <a:chOff x="4235975" y="1152350"/>
            <a:chExt cx="674975" cy="1311350"/>
          </a:xfrm>
        </p:grpSpPr>
        <p:sp>
          <p:nvSpPr>
            <p:cNvPr id="56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825;p33"/>
          <p:cNvGrpSpPr/>
          <p:nvPr/>
        </p:nvGrpSpPr>
        <p:grpSpPr>
          <a:xfrm rot="4326637" flipH="1">
            <a:off x="6152080" y="2785715"/>
            <a:ext cx="451252" cy="899785"/>
            <a:chOff x="4235975" y="1152350"/>
            <a:chExt cx="674975" cy="1311350"/>
          </a:xfrm>
        </p:grpSpPr>
        <p:sp>
          <p:nvSpPr>
            <p:cNvPr id="58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825;p33"/>
          <p:cNvGrpSpPr/>
          <p:nvPr/>
        </p:nvGrpSpPr>
        <p:grpSpPr>
          <a:xfrm rot="20565074" flipH="1">
            <a:off x="5588166" y="2505213"/>
            <a:ext cx="451252" cy="899785"/>
            <a:chOff x="4235975" y="1152350"/>
            <a:chExt cx="674975" cy="1311350"/>
          </a:xfrm>
        </p:grpSpPr>
        <p:sp>
          <p:nvSpPr>
            <p:cNvPr id="60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825;p33"/>
          <p:cNvGrpSpPr/>
          <p:nvPr/>
        </p:nvGrpSpPr>
        <p:grpSpPr>
          <a:xfrm rot="20565074" flipH="1">
            <a:off x="6883182" y="1653986"/>
            <a:ext cx="451252" cy="899785"/>
            <a:chOff x="4235975" y="1152350"/>
            <a:chExt cx="674975" cy="1311350"/>
          </a:xfrm>
        </p:grpSpPr>
        <p:sp>
          <p:nvSpPr>
            <p:cNvPr id="62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825;p33"/>
          <p:cNvGrpSpPr/>
          <p:nvPr/>
        </p:nvGrpSpPr>
        <p:grpSpPr>
          <a:xfrm rot="20565074" flipH="1">
            <a:off x="6918419" y="2501162"/>
            <a:ext cx="451252" cy="899785"/>
            <a:chOff x="4235975" y="1152350"/>
            <a:chExt cx="674975" cy="1311350"/>
          </a:xfrm>
        </p:grpSpPr>
        <p:sp>
          <p:nvSpPr>
            <p:cNvPr id="642" name="Google Shape;826;p33"/>
            <p:cNvSpPr/>
            <p:nvPr/>
          </p:nvSpPr>
          <p:spPr>
            <a:xfrm>
              <a:off x="4578500" y="2126075"/>
              <a:ext cx="145175" cy="60600"/>
            </a:xfrm>
            <a:custGeom>
              <a:avLst/>
              <a:gdLst/>
              <a:ahLst/>
              <a:cxnLst/>
              <a:rect l="l" t="t" r="r" b="b"/>
              <a:pathLst>
                <a:path w="5807" h="2424" extrusionOk="0">
                  <a:moveTo>
                    <a:pt x="5736" y="76"/>
                  </a:moveTo>
                  <a:cubicBezTo>
                    <a:pt x="5612" y="50"/>
                    <a:pt x="5574" y="0"/>
                    <a:pt x="5446" y="9"/>
                  </a:cubicBezTo>
                  <a:cubicBezTo>
                    <a:pt x="5330" y="16"/>
                    <a:pt x="5220" y="88"/>
                    <a:pt x="5113" y="130"/>
                  </a:cubicBezTo>
                  <a:cubicBezTo>
                    <a:pt x="4812" y="245"/>
                    <a:pt x="4522" y="358"/>
                    <a:pt x="4221" y="472"/>
                  </a:cubicBezTo>
                  <a:cubicBezTo>
                    <a:pt x="3016" y="924"/>
                    <a:pt x="1771" y="1266"/>
                    <a:pt x="582" y="1739"/>
                  </a:cubicBezTo>
                  <a:cubicBezTo>
                    <a:pt x="444" y="1795"/>
                    <a:pt x="285" y="1819"/>
                    <a:pt x="182" y="1921"/>
                  </a:cubicBezTo>
                  <a:cubicBezTo>
                    <a:pt x="135" y="1969"/>
                    <a:pt x="152" y="1990"/>
                    <a:pt x="123" y="2055"/>
                  </a:cubicBezTo>
                  <a:cubicBezTo>
                    <a:pt x="37" y="2085"/>
                    <a:pt x="0" y="2173"/>
                    <a:pt x="33" y="2251"/>
                  </a:cubicBezTo>
                  <a:cubicBezTo>
                    <a:pt x="54" y="2332"/>
                    <a:pt x="147" y="2371"/>
                    <a:pt x="223" y="2342"/>
                  </a:cubicBezTo>
                  <a:cubicBezTo>
                    <a:pt x="278" y="2377"/>
                    <a:pt x="272" y="2396"/>
                    <a:pt x="334" y="2406"/>
                  </a:cubicBezTo>
                  <a:cubicBezTo>
                    <a:pt x="444" y="2423"/>
                    <a:pt x="558" y="2363"/>
                    <a:pt x="669" y="2332"/>
                  </a:cubicBezTo>
                  <a:cubicBezTo>
                    <a:pt x="1869" y="1993"/>
                    <a:pt x="3061" y="1586"/>
                    <a:pt x="4227" y="1116"/>
                  </a:cubicBezTo>
                  <a:cubicBezTo>
                    <a:pt x="4686" y="933"/>
                    <a:pt x="5137" y="757"/>
                    <a:pt x="5551" y="496"/>
                  </a:cubicBezTo>
                  <a:cubicBezTo>
                    <a:pt x="5593" y="470"/>
                    <a:pt x="5634" y="448"/>
                    <a:pt x="5670" y="406"/>
                  </a:cubicBezTo>
                  <a:cubicBezTo>
                    <a:pt x="5740" y="313"/>
                    <a:pt x="5738" y="261"/>
                    <a:pt x="5781" y="154"/>
                  </a:cubicBezTo>
                  <a:cubicBezTo>
                    <a:pt x="5802" y="144"/>
                    <a:pt x="5807" y="118"/>
                    <a:pt x="5800" y="95"/>
                  </a:cubicBezTo>
                  <a:cubicBezTo>
                    <a:pt x="5795" y="73"/>
                    <a:pt x="5769" y="62"/>
                    <a:pt x="5736" y="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27;p33"/>
            <p:cNvSpPr/>
            <p:nvPr/>
          </p:nvSpPr>
          <p:spPr>
            <a:xfrm>
              <a:off x="4556175" y="2160475"/>
              <a:ext cx="228550" cy="81975"/>
            </a:xfrm>
            <a:custGeom>
              <a:avLst/>
              <a:gdLst/>
              <a:ahLst/>
              <a:cxnLst/>
              <a:rect l="l" t="t" r="r" b="b"/>
              <a:pathLst>
                <a:path w="9142" h="3279" extrusionOk="0">
                  <a:moveTo>
                    <a:pt x="9071" y="109"/>
                  </a:moveTo>
                  <a:cubicBezTo>
                    <a:pt x="9006" y="42"/>
                    <a:pt x="9066" y="44"/>
                    <a:pt x="8962" y="15"/>
                  </a:cubicBezTo>
                  <a:cubicBezTo>
                    <a:pt x="8936" y="1"/>
                    <a:pt x="8904" y="15"/>
                    <a:pt x="8859" y="23"/>
                  </a:cubicBezTo>
                  <a:cubicBezTo>
                    <a:pt x="8363" y="113"/>
                    <a:pt x="7879" y="301"/>
                    <a:pt x="7396" y="436"/>
                  </a:cubicBezTo>
                  <a:cubicBezTo>
                    <a:pt x="7009" y="543"/>
                    <a:pt x="6622" y="645"/>
                    <a:pt x="6249" y="754"/>
                  </a:cubicBezTo>
                  <a:cubicBezTo>
                    <a:pt x="5361" y="1016"/>
                    <a:pt x="4467" y="1299"/>
                    <a:pt x="3586" y="1588"/>
                  </a:cubicBezTo>
                  <a:cubicBezTo>
                    <a:pt x="2748" y="1862"/>
                    <a:pt x="1895" y="2125"/>
                    <a:pt x="1089" y="2474"/>
                  </a:cubicBezTo>
                  <a:cubicBezTo>
                    <a:pt x="802" y="2596"/>
                    <a:pt x="510" y="2700"/>
                    <a:pt x="261" y="2881"/>
                  </a:cubicBezTo>
                  <a:cubicBezTo>
                    <a:pt x="182" y="2937"/>
                    <a:pt x="149" y="2994"/>
                    <a:pt x="83" y="3059"/>
                  </a:cubicBezTo>
                  <a:cubicBezTo>
                    <a:pt x="30" y="3080"/>
                    <a:pt x="1" y="3144"/>
                    <a:pt x="25" y="3196"/>
                  </a:cubicBezTo>
                  <a:cubicBezTo>
                    <a:pt x="40" y="3253"/>
                    <a:pt x="106" y="3279"/>
                    <a:pt x="159" y="3256"/>
                  </a:cubicBezTo>
                  <a:cubicBezTo>
                    <a:pt x="266" y="3256"/>
                    <a:pt x="341" y="3274"/>
                    <a:pt x="444" y="3260"/>
                  </a:cubicBezTo>
                  <a:cubicBezTo>
                    <a:pt x="798" y="3211"/>
                    <a:pt x="1132" y="3087"/>
                    <a:pt x="1470" y="2983"/>
                  </a:cubicBezTo>
                  <a:cubicBezTo>
                    <a:pt x="3156" y="2467"/>
                    <a:pt x="4835" y="1935"/>
                    <a:pt x="6494" y="1365"/>
                  </a:cubicBezTo>
                  <a:cubicBezTo>
                    <a:pt x="7308" y="1087"/>
                    <a:pt x="8116" y="792"/>
                    <a:pt x="8886" y="439"/>
                  </a:cubicBezTo>
                  <a:cubicBezTo>
                    <a:pt x="8950" y="412"/>
                    <a:pt x="9030" y="401"/>
                    <a:pt x="9075" y="346"/>
                  </a:cubicBezTo>
                  <a:cubicBezTo>
                    <a:pt x="9137" y="267"/>
                    <a:pt x="9083" y="289"/>
                    <a:pt x="9104" y="191"/>
                  </a:cubicBezTo>
                  <a:cubicBezTo>
                    <a:pt x="9126" y="182"/>
                    <a:pt x="9142" y="156"/>
                    <a:pt x="9137" y="132"/>
                  </a:cubicBezTo>
                  <a:cubicBezTo>
                    <a:pt x="9120" y="111"/>
                    <a:pt x="9092" y="101"/>
                    <a:pt x="9071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28;p33"/>
            <p:cNvSpPr/>
            <p:nvPr/>
          </p:nvSpPr>
          <p:spPr>
            <a:xfrm>
              <a:off x="4545300" y="2217825"/>
              <a:ext cx="268800" cy="93450"/>
            </a:xfrm>
            <a:custGeom>
              <a:avLst/>
              <a:gdLst/>
              <a:ahLst/>
              <a:cxnLst/>
              <a:rect l="l" t="t" r="r" b="b"/>
              <a:pathLst>
                <a:path w="10752" h="3738" extrusionOk="0">
                  <a:moveTo>
                    <a:pt x="10682" y="75"/>
                  </a:moveTo>
                  <a:cubicBezTo>
                    <a:pt x="10513" y="61"/>
                    <a:pt x="10425" y="0"/>
                    <a:pt x="10254" y="23"/>
                  </a:cubicBezTo>
                  <a:cubicBezTo>
                    <a:pt x="9178" y="157"/>
                    <a:pt x="8159" y="638"/>
                    <a:pt x="7109" y="916"/>
                  </a:cubicBezTo>
                  <a:cubicBezTo>
                    <a:pt x="5449" y="1391"/>
                    <a:pt x="3741" y="1862"/>
                    <a:pt x="2094" y="2477"/>
                  </a:cubicBezTo>
                  <a:cubicBezTo>
                    <a:pt x="1676" y="2636"/>
                    <a:pt x="1242" y="2788"/>
                    <a:pt x="847" y="2988"/>
                  </a:cubicBezTo>
                  <a:cubicBezTo>
                    <a:pt x="594" y="3112"/>
                    <a:pt x="325" y="3207"/>
                    <a:pt x="140" y="3403"/>
                  </a:cubicBezTo>
                  <a:cubicBezTo>
                    <a:pt x="102" y="3437"/>
                    <a:pt x="107" y="3460"/>
                    <a:pt x="83" y="3499"/>
                  </a:cubicBezTo>
                  <a:cubicBezTo>
                    <a:pt x="19" y="3527"/>
                    <a:pt x="0" y="3594"/>
                    <a:pt x="28" y="3653"/>
                  </a:cubicBezTo>
                  <a:cubicBezTo>
                    <a:pt x="45" y="3713"/>
                    <a:pt x="121" y="3738"/>
                    <a:pt x="175" y="3713"/>
                  </a:cubicBezTo>
                  <a:cubicBezTo>
                    <a:pt x="233" y="3715"/>
                    <a:pt x="284" y="3726"/>
                    <a:pt x="342" y="3719"/>
                  </a:cubicBezTo>
                  <a:cubicBezTo>
                    <a:pt x="536" y="3694"/>
                    <a:pt x="729" y="3618"/>
                    <a:pt x="914" y="3558"/>
                  </a:cubicBezTo>
                  <a:cubicBezTo>
                    <a:pt x="1544" y="3351"/>
                    <a:pt x="2166" y="3107"/>
                    <a:pt x="2807" y="2895"/>
                  </a:cubicBezTo>
                  <a:cubicBezTo>
                    <a:pt x="4285" y="2403"/>
                    <a:pt x="5800" y="1957"/>
                    <a:pt x="7285" y="1537"/>
                  </a:cubicBezTo>
                  <a:cubicBezTo>
                    <a:pt x="8228" y="1259"/>
                    <a:pt x="9216" y="1062"/>
                    <a:pt x="10131" y="677"/>
                  </a:cubicBezTo>
                  <a:cubicBezTo>
                    <a:pt x="10249" y="629"/>
                    <a:pt x="10371" y="600"/>
                    <a:pt x="10468" y="517"/>
                  </a:cubicBezTo>
                  <a:cubicBezTo>
                    <a:pt x="10603" y="403"/>
                    <a:pt x="10624" y="299"/>
                    <a:pt x="10715" y="154"/>
                  </a:cubicBezTo>
                  <a:cubicBezTo>
                    <a:pt x="10734" y="144"/>
                    <a:pt x="10751" y="114"/>
                    <a:pt x="10734" y="95"/>
                  </a:cubicBezTo>
                  <a:cubicBezTo>
                    <a:pt x="10729" y="73"/>
                    <a:pt x="10703" y="62"/>
                    <a:pt x="10682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29;p33"/>
            <p:cNvSpPr/>
            <p:nvPr/>
          </p:nvSpPr>
          <p:spPr>
            <a:xfrm>
              <a:off x="4540550" y="2272775"/>
              <a:ext cx="320775" cy="112800"/>
            </a:xfrm>
            <a:custGeom>
              <a:avLst/>
              <a:gdLst/>
              <a:ahLst/>
              <a:cxnLst/>
              <a:rect l="l" t="t" r="r" b="b"/>
              <a:pathLst>
                <a:path w="12831" h="4512" extrusionOk="0">
                  <a:moveTo>
                    <a:pt x="12770" y="9"/>
                  </a:moveTo>
                  <a:cubicBezTo>
                    <a:pt x="12529" y="32"/>
                    <a:pt x="12314" y="25"/>
                    <a:pt x="12088" y="68"/>
                  </a:cubicBezTo>
                  <a:cubicBezTo>
                    <a:pt x="11874" y="108"/>
                    <a:pt x="11672" y="189"/>
                    <a:pt x="11454" y="260"/>
                  </a:cubicBezTo>
                  <a:cubicBezTo>
                    <a:pt x="9207" y="980"/>
                    <a:pt x="6948" y="1692"/>
                    <a:pt x="4691" y="2408"/>
                  </a:cubicBezTo>
                  <a:cubicBezTo>
                    <a:pt x="3327" y="2842"/>
                    <a:pt x="1947" y="3211"/>
                    <a:pt x="638" y="3761"/>
                  </a:cubicBezTo>
                  <a:cubicBezTo>
                    <a:pt x="489" y="3823"/>
                    <a:pt x="356" y="3902"/>
                    <a:pt x="211" y="3977"/>
                  </a:cubicBezTo>
                  <a:cubicBezTo>
                    <a:pt x="80" y="4021"/>
                    <a:pt x="0" y="4170"/>
                    <a:pt x="49" y="4305"/>
                  </a:cubicBezTo>
                  <a:cubicBezTo>
                    <a:pt x="95" y="4439"/>
                    <a:pt x="246" y="4512"/>
                    <a:pt x="375" y="4467"/>
                  </a:cubicBezTo>
                  <a:cubicBezTo>
                    <a:pt x="479" y="4455"/>
                    <a:pt x="562" y="4457"/>
                    <a:pt x="662" y="4436"/>
                  </a:cubicBezTo>
                  <a:cubicBezTo>
                    <a:pt x="1468" y="4265"/>
                    <a:pt x="2235" y="3944"/>
                    <a:pt x="3031" y="3690"/>
                  </a:cubicBezTo>
                  <a:cubicBezTo>
                    <a:pt x="5081" y="3034"/>
                    <a:pt x="7131" y="2381"/>
                    <a:pt x="9154" y="1667"/>
                  </a:cubicBezTo>
                  <a:cubicBezTo>
                    <a:pt x="10159" y="1313"/>
                    <a:pt x="11187" y="1039"/>
                    <a:pt x="12121" y="548"/>
                  </a:cubicBezTo>
                  <a:cubicBezTo>
                    <a:pt x="12370" y="419"/>
                    <a:pt x="12563" y="251"/>
                    <a:pt x="12793" y="92"/>
                  </a:cubicBezTo>
                  <a:cubicBezTo>
                    <a:pt x="12826" y="82"/>
                    <a:pt x="12831" y="58"/>
                    <a:pt x="12824" y="35"/>
                  </a:cubicBezTo>
                  <a:cubicBezTo>
                    <a:pt x="12819" y="11"/>
                    <a:pt x="12791" y="1"/>
                    <a:pt x="1277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30;p33"/>
            <p:cNvSpPr/>
            <p:nvPr/>
          </p:nvSpPr>
          <p:spPr>
            <a:xfrm>
              <a:off x="4554825" y="1971275"/>
              <a:ext cx="130425" cy="54900"/>
            </a:xfrm>
            <a:custGeom>
              <a:avLst/>
              <a:gdLst/>
              <a:ahLst/>
              <a:cxnLst/>
              <a:rect l="l" t="t" r="r" b="b"/>
              <a:pathLst>
                <a:path w="5217" h="2196" extrusionOk="0">
                  <a:moveTo>
                    <a:pt x="5146" y="85"/>
                  </a:moveTo>
                  <a:cubicBezTo>
                    <a:pt x="5006" y="52"/>
                    <a:pt x="4934" y="1"/>
                    <a:pt x="4782" y="8"/>
                  </a:cubicBezTo>
                  <a:cubicBezTo>
                    <a:pt x="4712" y="11"/>
                    <a:pt x="4650" y="47"/>
                    <a:pt x="4585" y="68"/>
                  </a:cubicBezTo>
                  <a:cubicBezTo>
                    <a:pt x="3566" y="417"/>
                    <a:pt x="2531" y="750"/>
                    <a:pt x="1516" y="1116"/>
                  </a:cubicBezTo>
                  <a:cubicBezTo>
                    <a:pt x="1074" y="1277"/>
                    <a:pt x="652" y="1469"/>
                    <a:pt x="222" y="1634"/>
                  </a:cubicBezTo>
                  <a:cubicBezTo>
                    <a:pt x="80" y="1678"/>
                    <a:pt x="1" y="1830"/>
                    <a:pt x="51" y="1971"/>
                  </a:cubicBezTo>
                  <a:cubicBezTo>
                    <a:pt x="89" y="2116"/>
                    <a:pt x="241" y="2196"/>
                    <a:pt x="383" y="2153"/>
                  </a:cubicBezTo>
                  <a:cubicBezTo>
                    <a:pt x="794" y="2054"/>
                    <a:pt x="1200" y="1975"/>
                    <a:pt x="1604" y="1850"/>
                  </a:cubicBezTo>
                  <a:cubicBezTo>
                    <a:pt x="2194" y="1669"/>
                    <a:pt x="2782" y="1429"/>
                    <a:pt x="3357" y="1194"/>
                  </a:cubicBezTo>
                  <a:cubicBezTo>
                    <a:pt x="3870" y="983"/>
                    <a:pt x="4396" y="783"/>
                    <a:pt x="4883" y="524"/>
                  </a:cubicBezTo>
                  <a:cubicBezTo>
                    <a:pt x="4925" y="501"/>
                    <a:pt x="4956" y="488"/>
                    <a:pt x="4984" y="458"/>
                  </a:cubicBezTo>
                  <a:cubicBezTo>
                    <a:pt x="5087" y="360"/>
                    <a:pt x="5103" y="284"/>
                    <a:pt x="5179" y="166"/>
                  </a:cubicBezTo>
                  <a:cubicBezTo>
                    <a:pt x="5200" y="158"/>
                    <a:pt x="5217" y="130"/>
                    <a:pt x="5210" y="108"/>
                  </a:cubicBezTo>
                  <a:cubicBezTo>
                    <a:pt x="5193" y="87"/>
                    <a:pt x="5167" y="77"/>
                    <a:pt x="5146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31;p33"/>
            <p:cNvSpPr/>
            <p:nvPr/>
          </p:nvSpPr>
          <p:spPr>
            <a:xfrm>
              <a:off x="4519425" y="1908550"/>
              <a:ext cx="193425" cy="83525"/>
            </a:xfrm>
            <a:custGeom>
              <a:avLst/>
              <a:gdLst/>
              <a:ahLst/>
              <a:cxnLst/>
              <a:rect l="l" t="t" r="r" b="b"/>
              <a:pathLst>
                <a:path w="7737" h="3341" extrusionOk="0">
                  <a:moveTo>
                    <a:pt x="7667" y="66"/>
                  </a:moveTo>
                  <a:cubicBezTo>
                    <a:pt x="7565" y="40"/>
                    <a:pt x="7543" y="0"/>
                    <a:pt x="7439" y="9"/>
                  </a:cubicBezTo>
                  <a:cubicBezTo>
                    <a:pt x="6938" y="38"/>
                    <a:pt x="6491" y="358"/>
                    <a:pt x="6008" y="542"/>
                  </a:cubicBezTo>
                  <a:cubicBezTo>
                    <a:pt x="4773" y="1017"/>
                    <a:pt x="3543" y="1506"/>
                    <a:pt x="2298" y="1988"/>
                  </a:cubicBezTo>
                  <a:cubicBezTo>
                    <a:pt x="1762" y="2197"/>
                    <a:pt x="1222" y="2385"/>
                    <a:pt x="709" y="2639"/>
                  </a:cubicBezTo>
                  <a:cubicBezTo>
                    <a:pt x="531" y="2727"/>
                    <a:pt x="339" y="2803"/>
                    <a:pt x="196" y="2936"/>
                  </a:cubicBezTo>
                  <a:cubicBezTo>
                    <a:pt x="148" y="2979"/>
                    <a:pt x="135" y="3019"/>
                    <a:pt x="91" y="3073"/>
                  </a:cubicBezTo>
                  <a:cubicBezTo>
                    <a:pt x="27" y="3102"/>
                    <a:pt x="1" y="3180"/>
                    <a:pt x="30" y="3244"/>
                  </a:cubicBezTo>
                  <a:cubicBezTo>
                    <a:pt x="59" y="3311"/>
                    <a:pt x="137" y="3340"/>
                    <a:pt x="201" y="3309"/>
                  </a:cubicBezTo>
                  <a:cubicBezTo>
                    <a:pt x="262" y="3318"/>
                    <a:pt x="291" y="3337"/>
                    <a:pt x="348" y="3332"/>
                  </a:cubicBezTo>
                  <a:cubicBezTo>
                    <a:pt x="533" y="3314"/>
                    <a:pt x="690" y="3237"/>
                    <a:pt x="852" y="3178"/>
                  </a:cubicBezTo>
                  <a:cubicBezTo>
                    <a:pt x="2688" y="2522"/>
                    <a:pt x="4559" y="1903"/>
                    <a:pt x="6324" y="1069"/>
                  </a:cubicBezTo>
                  <a:cubicBezTo>
                    <a:pt x="6776" y="857"/>
                    <a:pt x="7298" y="724"/>
                    <a:pt x="7622" y="346"/>
                  </a:cubicBezTo>
                  <a:cubicBezTo>
                    <a:pt x="7686" y="271"/>
                    <a:pt x="7664" y="235"/>
                    <a:pt x="7700" y="145"/>
                  </a:cubicBezTo>
                  <a:cubicBezTo>
                    <a:pt x="7721" y="133"/>
                    <a:pt x="7736" y="106"/>
                    <a:pt x="7719" y="85"/>
                  </a:cubicBezTo>
                  <a:cubicBezTo>
                    <a:pt x="7714" y="64"/>
                    <a:pt x="7688" y="54"/>
                    <a:pt x="7667" y="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32;p33"/>
            <p:cNvSpPr/>
            <p:nvPr/>
          </p:nvSpPr>
          <p:spPr>
            <a:xfrm>
              <a:off x="4478750" y="1856475"/>
              <a:ext cx="237250" cy="92600"/>
            </a:xfrm>
            <a:custGeom>
              <a:avLst/>
              <a:gdLst/>
              <a:ahLst/>
              <a:cxnLst/>
              <a:rect l="l" t="t" r="r" b="b"/>
              <a:pathLst>
                <a:path w="9490" h="3704" extrusionOk="0">
                  <a:moveTo>
                    <a:pt x="9420" y="30"/>
                  </a:moveTo>
                  <a:cubicBezTo>
                    <a:pt x="9189" y="50"/>
                    <a:pt x="9021" y="0"/>
                    <a:pt x="8787" y="47"/>
                  </a:cubicBezTo>
                  <a:cubicBezTo>
                    <a:pt x="8709" y="64"/>
                    <a:pt x="8648" y="106"/>
                    <a:pt x="8574" y="137"/>
                  </a:cubicBezTo>
                  <a:cubicBezTo>
                    <a:pt x="7572" y="555"/>
                    <a:pt x="6441" y="834"/>
                    <a:pt x="5457" y="1183"/>
                  </a:cubicBezTo>
                  <a:cubicBezTo>
                    <a:pt x="3856" y="1750"/>
                    <a:pt x="2275" y="2342"/>
                    <a:pt x="697" y="2993"/>
                  </a:cubicBezTo>
                  <a:cubicBezTo>
                    <a:pt x="526" y="3064"/>
                    <a:pt x="358" y="3145"/>
                    <a:pt x="189" y="3220"/>
                  </a:cubicBezTo>
                  <a:cubicBezTo>
                    <a:pt x="72" y="3263"/>
                    <a:pt x="1" y="3399"/>
                    <a:pt x="44" y="3520"/>
                  </a:cubicBezTo>
                  <a:cubicBezTo>
                    <a:pt x="87" y="3641"/>
                    <a:pt x="222" y="3703"/>
                    <a:pt x="341" y="3660"/>
                  </a:cubicBezTo>
                  <a:cubicBezTo>
                    <a:pt x="529" y="3608"/>
                    <a:pt x="706" y="3563"/>
                    <a:pt x="890" y="3505"/>
                  </a:cubicBezTo>
                  <a:cubicBezTo>
                    <a:pt x="2503" y="2985"/>
                    <a:pt x="4065" y="2311"/>
                    <a:pt x="5659" y="1772"/>
                  </a:cubicBezTo>
                  <a:cubicBezTo>
                    <a:pt x="6659" y="1434"/>
                    <a:pt x="7838" y="1201"/>
                    <a:pt x="8842" y="748"/>
                  </a:cubicBezTo>
                  <a:cubicBezTo>
                    <a:pt x="8914" y="714"/>
                    <a:pt x="9002" y="689"/>
                    <a:pt x="9072" y="634"/>
                  </a:cubicBezTo>
                  <a:cubicBezTo>
                    <a:pt x="9267" y="475"/>
                    <a:pt x="9329" y="308"/>
                    <a:pt x="9464" y="104"/>
                  </a:cubicBezTo>
                  <a:cubicBezTo>
                    <a:pt x="9484" y="92"/>
                    <a:pt x="9489" y="66"/>
                    <a:pt x="9483" y="43"/>
                  </a:cubicBezTo>
                  <a:cubicBezTo>
                    <a:pt x="9465" y="23"/>
                    <a:pt x="9441" y="18"/>
                    <a:pt x="9420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33;p33"/>
            <p:cNvSpPr/>
            <p:nvPr/>
          </p:nvSpPr>
          <p:spPr>
            <a:xfrm>
              <a:off x="4455925" y="1794500"/>
              <a:ext cx="267250" cy="113675"/>
            </a:xfrm>
            <a:custGeom>
              <a:avLst/>
              <a:gdLst/>
              <a:ahLst/>
              <a:cxnLst/>
              <a:rect l="l" t="t" r="r" b="b"/>
              <a:pathLst>
                <a:path w="10690" h="4547" extrusionOk="0">
                  <a:moveTo>
                    <a:pt x="10532" y="129"/>
                  </a:moveTo>
                  <a:cubicBezTo>
                    <a:pt x="10328" y="25"/>
                    <a:pt x="10546" y="1"/>
                    <a:pt x="10325" y="11"/>
                  </a:cubicBezTo>
                  <a:cubicBezTo>
                    <a:pt x="10219" y="16"/>
                    <a:pt x="10152" y="122"/>
                    <a:pt x="10061" y="174"/>
                  </a:cubicBezTo>
                  <a:cubicBezTo>
                    <a:pt x="9762" y="346"/>
                    <a:pt x="9428" y="472"/>
                    <a:pt x="9085" y="600"/>
                  </a:cubicBezTo>
                  <a:cubicBezTo>
                    <a:pt x="8245" y="913"/>
                    <a:pt x="7330" y="1163"/>
                    <a:pt x="6579" y="1457"/>
                  </a:cubicBezTo>
                  <a:cubicBezTo>
                    <a:pt x="4653" y="2222"/>
                    <a:pt x="2715" y="3208"/>
                    <a:pt x="739" y="3921"/>
                  </a:cubicBezTo>
                  <a:cubicBezTo>
                    <a:pt x="589" y="3977"/>
                    <a:pt x="430" y="4004"/>
                    <a:pt x="287" y="4091"/>
                  </a:cubicBezTo>
                  <a:cubicBezTo>
                    <a:pt x="216" y="4136"/>
                    <a:pt x="185" y="4193"/>
                    <a:pt x="118" y="4253"/>
                  </a:cubicBezTo>
                  <a:cubicBezTo>
                    <a:pt x="52" y="4272"/>
                    <a:pt x="0" y="4346"/>
                    <a:pt x="30" y="4415"/>
                  </a:cubicBezTo>
                  <a:cubicBezTo>
                    <a:pt x="49" y="4486"/>
                    <a:pt x="119" y="4528"/>
                    <a:pt x="185" y="4509"/>
                  </a:cubicBezTo>
                  <a:cubicBezTo>
                    <a:pt x="294" y="4519"/>
                    <a:pt x="384" y="4547"/>
                    <a:pt x="489" y="4536"/>
                  </a:cubicBezTo>
                  <a:cubicBezTo>
                    <a:pt x="869" y="4503"/>
                    <a:pt x="1226" y="4331"/>
                    <a:pt x="1584" y="4208"/>
                  </a:cubicBezTo>
                  <a:cubicBezTo>
                    <a:pt x="3363" y="3604"/>
                    <a:pt x="5085" y="2735"/>
                    <a:pt x="6819" y="2091"/>
                  </a:cubicBezTo>
                  <a:cubicBezTo>
                    <a:pt x="7656" y="1771"/>
                    <a:pt x="8738" y="1567"/>
                    <a:pt x="9629" y="1136"/>
                  </a:cubicBezTo>
                  <a:cubicBezTo>
                    <a:pt x="10005" y="951"/>
                    <a:pt x="10378" y="752"/>
                    <a:pt x="10630" y="455"/>
                  </a:cubicBezTo>
                  <a:cubicBezTo>
                    <a:pt x="10639" y="441"/>
                    <a:pt x="10660" y="428"/>
                    <a:pt x="10665" y="407"/>
                  </a:cubicBezTo>
                  <a:cubicBezTo>
                    <a:pt x="10689" y="187"/>
                    <a:pt x="10665" y="403"/>
                    <a:pt x="10586" y="196"/>
                  </a:cubicBezTo>
                  <a:cubicBezTo>
                    <a:pt x="10605" y="179"/>
                    <a:pt x="10610" y="151"/>
                    <a:pt x="10594" y="134"/>
                  </a:cubicBezTo>
                  <a:cubicBezTo>
                    <a:pt x="10577" y="117"/>
                    <a:pt x="10553" y="113"/>
                    <a:pt x="10534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34;p33"/>
            <p:cNvSpPr/>
            <p:nvPr/>
          </p:nvSpPr>
          <p:spPr>
            <a:xfrm>
              <a:off x="4443475" y="1753025"/>
              <a:ext cx="253775" cy="106325"/>
            </a:xfrm>
            <a:custGeom>
              <a:avLst/>
              <a:gdLst/>
              <a:ahLst/>
              <a:cxnLst/>
              <a:rect l="l" t="t" r="r" b="b"/>
              <a:pathLst>
                <a:path w="10151" h="4253" extrusionOk="0">
                  <a:moveTo>
                    <a:pt x="10032" y="114"/>
                  </a:moveTo>
                  <a:cubicBezTo>
                    <a:pt x="9923" y="14"/>
                    <a:pt x="10073" y="47"/>
                    <a:pt x="9926" y="23"/>
                  </a:cubicBezTo>
                  <a:cubicBezTo>
                    <a:pt x="9802" y="0"/>
                    <a:pt x="9690" y="114"/>
                    <a:pt x="9572" y="161"/>
                  </a:cubicBezTo>
                  <a:cubicBezTo>
                    <a:pt x="9218" y="301"/>
                    <a:pt x="8873" y="423"/>
                    <a:pt x="8515" y="548"/>
                  </a:cubicBezTo>
                  <a:cubicBezTo>
                    <a:pt x="7660" y="845"/>
                    <a:pt x="6799" y="1121"/>
                    <a:pt x="5970" y="1425"/>
                  </a:cubicBezTo>
                  <a:cubicBezTo>
                    <a:pt x="4431" y="2047"/>
                    <a:pt x="2895" y="2727"/>
                    <a:pt x="1343" y="3335"/>
                  </a:cubicBezTo>
                  <a:cubicBezTo>
                    <a:pt x="956" y="3485"/>
                    <a:pt x="571" y="3636"/>
                    <a:pt x="182" y="3776"/>
                  </a:cubicBezTo>
                  <a:cubicBezTo>
                    <a:pt x="61" y="3815"/>
                    <a:pt x="1" y="3945"/>
                    <a:pt x="34" y="4067"/>
                  </a:cubicBezTo>
                  <a:cubicBezTo>
                    <a:pt x="77" y="4185"/>
                    <a:pt x="201" y="4252"/>
                    <a:pt x="332" y="4211"/>
                  </a:cubicBezTo>
                  <a:cubicBezTo>
                    <a:pt x="1132" y="3974"/>
                    <a:pt x="1927" y="3712"/>
                    <a:pt x="2712" y="3422"/>
                  </a:cubicBezTo>
                  <a:cubicBezTo>
                    <a:pt x="3887" y="2990"/>
                    <a:pt x="5049" y="2508"/>
                    <a:pt x="6211" y="2076"/>
                  </a:cubicBezTo>
                  <a:cubicBezTo>
                    <a:pt x="7142" y="1703"/>
                    <a:pt x="8122" y="1427"/>
                    <a:pt x="9011" y="992"/>
                  </a:cubicBezTo>
                  <a:cubicBezTo>
                    <a:pt x="9379" y="815"/>
                    <a:pt x="9702" y="610"/>
                    <a:pt x="10033" y="384"/>
                  </a:cubicBezTo>
                  <a:cubicBezTo>
                    <a:pt x="10052" y="370"/>
                    <a:pt x="10087" y="365"/>
                    <a:pt x="10104" y="339"/>
                  </a:cubicBezTo>
                  <a:cubicBezTo>
                    <a:pt x="10151" y="204"/>
                    <a:pt x="10103" y="335"/>
                    <a:pt x="10077" y="190"/>
                  </a:cubicBezTo>
                  <a:cubicBezTo>
                    <a:pt x="10097" y="178"/>
                    <a:pt x="10101" y="152"/>
                    <a:pt x="10085" y="131"/>
                  </a:cubicBezTo>
                  <a:cubicBezTo>
                    <a:pt x="10078" y="111"/>
                    <a:pt x="10052" y="102"/>
                    <a:pt x="10032" y="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35;p33"/>
            <p:cNvSpPr/>
            <p:nvPr/>
          </p:nvSpPr>
          <p:spPr>
            <a:xfrm>
              <a:off x="4424275" y="1698400"/>
              <a:ext cx="238800" cy="109875"/>
            </a:xfrm>
            <a:custGeom>
              <a:avLst/>
              <a:gdLst/>
              <a:ahLst/>
              <a:cxnLst/>
              <a:rect l="l" t="t" r="r" b="b"/>
              <a:pathLst>
                <a:path w="9552" h="4395" extrusionOk="0">
                  <a:moveTo>
                    <a:pt x="9458" y="80"/>
                  </a:moveTo>
                  <a:cubicBezTo>
                    <a:pt x="9333" y="54"/>
                    <a:pt x="9342" y="0"/>
                    <a:pt x="9216" y="18"/>
                  </a:cubicBezTo>
                  <a:cubicBezTo>
                    <a:pt x="9137" y="30"/>
                    <a:pt x="9071" y="94"/>
                    <a:pt x="8998" y="133"/>
                  </a:cubicBezTo>
                  <a:cubicBezTo>
                    <a:pt x="8689" y="304"/>
                    <a:pt x="8363" y="456"/>
                    <a:pt x="8023" y="601"/>
                  </a:cubicBezTo>
                  <a:cubicBezTo>
                    <a:pt x="7216" y="949"/>
                    <a:pt x="6359" y="1242"/>
                    <a:pt x="5593" y="1562"/>
                  </a:cubicBezTo>
                  <a:cubicBezTo>
                    <a:pt x="4315" y="2095"/>
                    <a:pt x="3069" y="2710"/>
                    <a:pt x="1800" y="3273"/>
                  </a:cubicBezTo>
                  <a:cubicBezTo>
                    <a:pt x="1261" y="3513"/>
                    <a:pt x="719" y="3743"/>
                    <a:pt x="170" y="3952"/>
                  </a:cubicBezTo>
                  <a:cubicBezTo>
                    <a:pt x="52" y="3995"/>
                    <a:pt x="0" y="4116"/>
                    <a:pt x="42" y="4227"/>
                  </a:cubicBezTo>
                  <a:cubicBezTo>
                    <a:pt x="83" y="4335"/>
                    <a:pt x="204" y="4394"/>
                    <a:pt x="311" y="4353"/>
                  </a:cubicBezTo>
                  <a:cubicBezTo>
                    <a:pt x="874" y="4152"/>
                    <a:pt x="1430" y="3931"/>
                    <a:pt x="1983" y="3700"/>
                  </a:cubicBezTo>
                  <a:cubicBezTo>
                    <a:pt x="3261" y="3166"/>
                    <a:pt x="4515" y="2582"/>
                    <a:pt x="5800" y="2078"/>
                  </a:cubicBezTo>
                  <a:cubicBezTo>
                    <a:pt x="6667" y="1733"/>
                    <a:pt x="7670" y="1462"/>
                    <a:pt x="8536" y="1021"/>
                  </a:cubicBezTo>
                  <a:cubicBezTo>
                    <a:pt x="8860" y="861"/>
                    <a:pt x="9154" y="676"/>
                    <a:pt x="9418" y="468"/>
                  </a:cubicBezTo>
                  <a:cubicBezTo>
                    <a:pt x="9437" y="453"/>
                    <a:pt x="9470" y="441"/>
                    <a:pt x="9487" y="417"/>
                  </a:cubicBezTo>
                  <a:cubicBezTo>
                    <a:pt x="9551" y="297"/>
                    <a:pt x="9499" y="285"/>
                    <a:pt x="9511" y="151"/>
                  </a:cubicBezTo>
                  <a:cubicBezTo>
                    <a:pt x="9532" y="135"/>
                    <a:pt x="9536" y="108"/>
                    <a:pt x="9520" y="89"/>
                  </a:cubicBezTo>
                  <a:cubicBezTo>
                    <a:pt x="9503" y="70"/>
                    <a:pt x="9477" y="66"/>
                    <a:pt x="9458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36;p33"/>
            <p:cNvSpPr/>
            <p:nvPr/>
          </p:nvSpPr>
          <p:spPr>
            <a:xfrm>
              <a:off x="4439175" y="1653625"/>
              <a:ext cx="190900" cy="90125"/>
            </a:xfrm>
            <a:custGeom>
              <a:avLst/>
              <a:gdLst/>
              <a:ahLst/>
              <a:cxnLst/>
              <a:rect l="l" t="t" r="r" b="b"/>
              <a:pathLst>
                <a:path w="7636" h="3605" extrusionOk="0">
                  <a:moveTo>
                    <a:pt x="7328" y="2"/>
                  </a:moveTo>
                  <a:lnTo>
                    <a:pt x="7304" y="0"/>
                  </a:lnTo>
                  <a:cubicBezTo>
                    <a:pt x="7233" y="0"/>
                    <a:pt x="7193" y="75"/>
                    <a:pt x="7133" y="113"/>
                  </a:cubicBezTo>
                  <a:cubicBezTo>
                    <a:pt x="6539" y="506"/>
                    <a:pt x="5739" y="655"/>
                    <a:pt x="5098" y="919"/>
                  </a:cubicBezTo>
                  <a:cubicBezTo>
                    <a:pt x="3938" y="1449"/>
                    <a:pt x="2719" y="1885"/>
                    <a:pt x="1563" y="2436"/>
                  </a:cubicBezTo>
                  <a:cubicBezTo>
                    <a:pt x="1100" y="2653"/>
                    <a:pt x="629" y="2842"/>
                    <a:pt x="238" y="3151"/>
                  </a:cubicBezTo>
                  <a:cubicBezTo>
                    <a:pt x="188" y="3189"/>
                    <a:pt x="154" y="3234"/>
                    <a:pt x="118" y="3275"/>
                  </a:cubicBezTo>
                  <a:cubicBezTo>
                    <a:pt x="35" y="3318"/>
                    <a:pt x="0" y="3417"/>
                    <a:pt x="45" y="3496"/>
                  </a:cubicBezTo>
                  <a:cubicBezTo>
                    <a:pt x="90" y="3574"/>
                    <a:pt x="180" y="3605"/>
                    <a:pt x="264" y="3563"/>
                  </a:cubicBezTo>
                  <a:cubicBezTo>
                    <a:pt x="342" y="3544"/>
                    <a:pt x="411" y="3538"/>
                    <a:pt x="499" y="3510"/>
                  </a:cubicBezTo>
                  <a:cubicBezTo>
                    <a:pt x="782" y="3418"/>
                    <a:pt x="1066" y="3284"/>
                    <a:pt x="1342" y="3170"/>
                  </a:cubicBezTo>
                  <a:cubicBezTo>
                    <a:pt x="2175" y="2829"/>
                    <a:pt x="3010" y="2501"/>
                    <a:pt x="3834" y="2171"/>
                  </a:cubicBezTo>
                  <a:cubicBezTo>
                    <a:pt x="4347" y="1966"/>
                    <a:pt x="4857" y="1745"/>
                    <a:pt x="5363" y="1517"/>
                  </a:cubicBezTo>
                  <a:cubicBezTo>
                    <a:pt x="5941" y="1242"/>
                    <a:pt x="6679" y="1080"/>
                    <a:pt x="7230" y="702"/>
                  </a:cubicBezTo>
                  <a:cubicBezTo>
                    <a:pt x="7370" y="607"/>
                    <a:pt x="7494" y="494"/>
                    <a:pt x="7603" y="372"/>
                  </a:cubicBezTo>
                  <a:cubicBezTo>
                    <a:pt x="7611" y="361"/>
                    <a:pt x="7634" y="355"/>
                    <a:pt x="7630" y="344"/>
                  </a:cubicBezTo>
                  <a:lnTo>
                    <a:pt x="7636" y="315"/>
                  </a:lnTo>
                  <a:cubicBezTo>
                    <a:pt x="7604" y="292"/>
                    <a:pt x="7560" y="253"/>
                    <a:pt x="7508" y="190"/>
                  </a:cubicBezTo>
                  <a:cubicBezTo>
                    <a:pt x="7527" y="173"/>
                    <a:pt x="7530" y="144"/>
                    <a:pt x="7515" y="127"/>
                  </a:cubicBezTo>
                  <a:cubicBezTo>
                    <a:pt x="7497" y="109"/>
                    <a:pt x="7463" y="111"/>
                    <a:pt x="7454" y="125"/>
                  </a:cubicBezTo>
                  <a:cubicBezTo>
                    <a:pt x="7380" y="70"/>
                    <a:pt x="7345" y="28"/>
                    <a:pt x="732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37;p33"/>
            <p:cNvSpPr/>
            <p:nvPr/>
          </p:nvSpPr>
          <p:spPr>
            <a:xfrm>
              <a:off x="4471300" y="1619775"/>
              <a:ext cx="110500" cy="51625"/>
            </a:xfrm>
            <a:custGeom>
              <a:avLst/>
              <a:gdLst/>
              <a:ahLst/>
              <a:cxnLst/>
              <a:rect l="l" t="t" r="r" b="b"/>
              <a:pathLst>
                <a:path w="4420" h="2065" extrusionOk="0">
                  <a:moveTo>
                    <a:pt x="4340" y="13"/>
                  </a:moveTo>
                  <a:cubicBezTo>
                    <a:pt x="4226" y="30"/>
                    <a:pt x="4142" y="21"/>
                    <a:pt x="4031" y="52"/>
                  </a:cubicBezTo>
                  <a:cubicBezTo>
                    <a:pt x="3900" y="90"/>
                    <a:pt x="3777" y="164"/>
                    <a:pt x="3649" y="220"/>
                  </a:cubicBezTo>
                  <a:cubicBezTo>
                    <a:pt x="2791" y="596"/>
                    <a:pt x="1858" y="867"/>
                    <a:pt x="960" y="1180"/>
                  </a:cubicBezTo>
                  <a:cubicBezTo>
                    <a:pt x="852" y="1218"/>
                    <a:pt x="731" y="1253"/>
                    <a:pt x="627" y="1308"/>
                  </a:cubicBezTo>
                  <a:cubicBezTo>
                    <a:pt x="451" y="1401"/>
                    <a:pt x="316" y="1522"/>
                    <a:pt x="157" y="1636"/>
                  </a:cubicBezTo>
                  <a:cubicBezTo>
                    <a:pt x="50" y="1679"/>
                    <a:pt x="0" y="1800"/>
                    <a:pt x="52" y="1905"/>
                  </a:cubicBezTo>
                  <a:cubicBezTo>
                    <a:pt x="92" y="2011"/>
                    <a:pt x="211" y="2064"/>
                    <a:pt x="318" y="2019"/>
                  </a:cubicBezTo>
                  <a:cubicBezTo>
                    <a:pt x="501" y="1995"/>
                    <a:pt x="679" y="2000"/>
                    <a:pt x="867" y="1952"/>
                  </a:cubicBezTo>
                  <a:cubicBezTo>
                    <a:pt x="1554" y="1776"/>
                    <a:pt x="2223" y="1443"/>
                    <a:pt x="2874" y="1133"/>
                  </a:cubicBezTo>
                  <a:cubicBezTo>
                    <a:pt x="3326" y="919"/>
                    <a:pt x="3760" y="679"/>
                    <a:pt x="4157" y="394"/>
                  </a:cubicBezTo>
                  <a:cubicBezTo>
                    <a:pt x="4187" y="373"/>
                    <a:pt x="4218" y="356"/>
                    <a:pt x="4245" y="329"/>
                  </a:cubicBezTo>
                  <a:cubicBezTo>
                    <a:pt x="4320" y="247"/>
                    <a:pt x="4337" y="178"/>
                    <a:pt x="4394" y="83"/>
                  </a:cubicBezTo>
                  <a:cubicBezTo>
                    <a:pt x="4415" y="71"/>
                    <a:pt x="4420" y="44"/>
                    <a:pt x="4402" y="25"/>
                  </a:cubicBezTo>
                  <a:cubicBezTo>
                    <a:pt x="4385" y="6"/>
                    <a:pt x="4361" y="0"/>
                    <a:pt x="4340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38;p33"/>
            <p:cNvSpPr/>
            <p:nvPr/>
          </p:nvSpPr>
          <p:spPr>
            <a:xfrm>
              <a:off x="4424475" y="1482475"/>
              <a:ext cx="124175" cy="49800"/>
            </a:xfrm>
            <a:custGeom>
              <a:avLst/>
              <a:gdLst/>
              <a:ahLst/>
              <a:cxnLst/>
              <a:rect l="l" t="t" r="r" b="b"/>
              <a:pathLst>
                <a:path w="4967" h="1992" extrusionOk="0">
                  <a:moveTo>
                    <a:pt x="4895" y="64"/>
                  </a:moveTo>
                  <a:cubicBezTo>
                    <a:pt x="4781" y="40"/>
                    <a:pt x="4724" y="0"/>
                    <a:pt x="4607" y="5"/>
                  </a:cubicBezTo>
                  <a:cubicBezTo>
                    <a:pt x="4514" y="12"/>
                    <a:pt x="4443" y="52"/>
                    <a:pt x="4355" y="81"/>
                  </a:cubicBezTo>
                  <a:cubicBezTo>
                    <a:pt x="3243" y="479"/>
                    <a:pt x="2137" y="950"/>
                    <a:pt x="1001" y="1304"/>
                  </a:cubicBezTo>
                  <a:cubicBezTo>
                    <a:pt x="738" y="1384"/>
                    <a:pt x="462" y="1413"/>
                    <a:pt x="236" y="1539"/>
                  </a:cubicBezTo>
                  <a:cubicBezTo>
                    <a:pt x="205" y="1558"/>
                    <a:pt x="187" y="1582"/>
                    <a:pt x="160" y="1608"/>
                  </a:cubicBezTo>
                  <a:cubicBezTo>
                    <a:pt x="60" y="1631"/>
                    <a:pt x="1" y="1726"/>
                    <a:pt x="27" y="1822"/>
                  </a:cubicBezTo>
                  <a:cubicBezTo>
                    <a:pt x="41" y="1921"/>
                    <a:pt x="139" y="1981"/>
                    <a:pt x="239" y="1959"/>
                  </a:cubicBezTo>
                  <a:cubicBezTo>
                    <a:pt x="279" y="1969"/>
                    <a:pt x="307" y="1985"/>
                    <a:pt x="343" y="1988"/>
                  </a:cubicBezTo>
                  <a:cubicBezTo>
                    <a:pt x="484" y="1992"/>
                    <a:pt x="616" y="1945"/>
                    <a:pt x="749" y="1916"/>
                  </a:cubicBezTo>
                  <a:cubicBezTo>
                    <a:pt x="1408" y="1769"/>
                    <a:pt x="2056" y="1539"/>
                    <a:pt x="2690" y="1296"/>
                  </a:cubicBezTo>
                  <a:cubicBezTo>
                    <a:pt x="3312" y="1056"/>
                    <a:pt x="3942" y="802"/>
                    <a:pt x="4540" y="512"/>
                  </a:cubicBezTo>
                  <a:cubicBezTo>
                    <a:pt x="4614" y="477"/>
                    <a:pt x="4700" y="449"/>
                    <a:pt x="4757" y="394"/>
                  </a:cubicBezTo>
                  <a:cubicBezTo>
                    <a:pt x="4854" y="313"/>
                    <a:pt x="4859" y="244"/>
                    <a:pt x="4928" y="145"/>
                  </a:cubicBezTo>
                  <a:cubicBezTo>
                    <a:pt x="4949" y="135"/>
                    <a:pt x="4966" y="109"/>
                    <a:pt x="4949" y="88"/>
                  </a:cubicBezTo>
                  <a:cubicBezTo>
                    <a:pt x="4942" y="66"/>
                    <a:pt x="4916" y="56"/>
                    <a:pt x="4895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39;p33"/>
            <p:cNvSpPr/>
            <p:nvPr/>
          </p:nvSpPr>
          <p:spPr>
            <a:xfrm>
              <a:off x="4397550" y="1422275"/>
              <a:ext cx="178675" cy="75775"/>
            </a:xfrm>
            <a:custGeom>
              <a:avLst/>
              <a:gdLst/>
              <a:ahLst/>
              <a:cxnLst/>
              <a:rect l="l" t="t" r="r" b="b"/>
              <a:pathLst>
                <a:path w="7147" h="3031" extrusionOk="0">
                  <a:moveTo>
                    <a:pt x="7078" y="34"/>
                  </a:moveTo>
                  <a:cubicBezTo>
                    <a:pt x="6993" y="28"/>
                    <a:pt x="6950" y="1"/>
                    <a:pt x="6860" y="18"/>
                  </a:cubicBezTo>
                  <a:cubicBezTo>
                    <a:pt x="6344" y="122"/>
                    <a:pt x="5884" y="443"/>
                    <a:pt x="5385" y="654"/>
                  </a:cubicBezTo>
                  <a:cubicBezTo>
                    <a:pt x="4119" y="1187"/>
                    <a:pt x="2765" y="1655"/>
                    <a:pt x="1473" y="2141"/>
                  </a:cubicBezTo>
                  <a:cubicBezTo>
                    <a:pt x="1087" y="2286"/>
                    <a:pt x="707" y="2415"/>
                    <a:pt x="356" y="2607"/>
                  </a:cubicBezTo>
                  <a:cubicBezTo>
                    <a:pt x="263" y="2659"/>
                    <a:pt x="185" y="2724"/>
                    <a:pt x="95" y="2785"/>
                  </a:cubicBezTo>
                  <a:cubicBezTo>
                    <a:pt x="42" y="2804"/>
                    <a:pt x="0" y="2873"/>
                    <a:pt x="28" y="2933"/>
                  </a:cubicBezTo>
                  <a:cubicBezTo>
                    <a:pt x="45" y="2997"/>
                    <a:pt x="112" y="3030"/>
                    <a:pt x="178" y="3008"/>
                  </a:cubicBezTo>
                  <a:cubicBezTo>
                    <a:pt x="271" y="3006"/>
                    <a:pt x="358" y="3016"/>
                    <a:pt x="460" y="3002"/>
                  </a:cubicBezTo>
                  <a:cubicBezTo>
                    <a:pt x="815" y="2956"/>
                    <a:pt x="1163" y="2844"/>
                    <a:pt x="1515" y="2743"/>
                  </a:cubicBezTo>
                  <a:cubicBezTo>
                    <a:pt x="2517" y="2460"/>
                    <a:pt x="3542" y="2094"/>
                    <a:pt x="4525" y="1693"/>
                  </a:cubicBezTo>
                  <a:cubicBezTo>
                    <a:pt x="4898" y="1540"/>
                    <a:pt x="5280" y="1377"/>
                    <a:pt x="5634" y="1191"/>
                  </a:cubicBezTo>
                  <a:cubicBezTo>
                    <a:pt x="5997" y="1001"/>
                    <a:pt x="6354" y="785"/>
                    <a:pt x="6684" y="559"/>
                  </a:cubicBezTo>
                  <a:cubicBezTo>
                    <a:pt x="6805" y="479"/>
                    <a:pt x="6943" y="420"/>
                    <a:pt x="7033" y="310"/>
                  </a:cubicBezTo>
                  <a:cubicBezTo>
                    <a:pt x="7085" y="241"/>
                    <a:pt x="7085" y="191"/>
                    <a:pt x="7121" y="108"/>
                  </a:cubicBezTo>
                  <a:cubicBezTo>
                    <a:pt x="7142" y="96"/>
                    <a:pt x="7147" y="68"/>
                    <a:pt x="7140" y="47"/>
                  </a:cubicBezTo>
                  <a:cubicBezTo>
                    <a:pt x="7123" y="27"/>
                    <a:pt x="7099" y="21"/>
                    <a:pt x="707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840;p33"/>
            <p:cNvSpPr/>
            <p:nvPr/>
          </p:nvSpPr>
          <p:spPr>
            <a:xfrm>
              <a:off x="4362950" y="1357700"/>
              <a:ext cx="231550" cy="94450"/>
            </a:xfrm>
            <a:custGeom>
              <a:avLst/>
              <a:gdLst/>
              <a:ahLst/>
              <a:cxnLst/>
              <a:rect l="l" t="t" r="r" b="b"/>
              <a:pathLst>
                <a:path w="9262" h="3778" extrusionOk="0">
                  <a:moveTo>
                    <a:pt x="9073" y="54"/>
                  </a:moveTo>
                  <a:lnTo>
                    <a:pt x="9037" y="5"/>
                  </a:lnTo>
                  <a:lnTo>
                    <a:pt x="9035" y="2"/>
                  </a:lnTo>
                  <a:cubicBezTo>
                    <a:pt x="9023" y="0"/>
                    <a:pt x="9014" y="12"/>
                    <a:pt x="9004" y="16"/>
                  </a:cubicBezTo>
                  <a:cubicBezTo>
                    <a:pt x="8900" y="69"/>
                    <a:pt x="8795" y="117"/>
                    <a:pt x="8690" y="168"/>
                  </a:cubicBezTo>
                  <a:cubicBezTo>
                    <a:pt x="8270" y="366"/>
                    <a:pt x="7840" y="529"/>
                    <a:pt x="7398" y="694"/>
                  </a:cubicBezTo>
                  <a:cubicBezTo>
                    <a:pt x="6721" y="948"/>
                    <a:pt x="6053" y="1195"/>
                    <a:pt x="5396" y="1440"/>
                  </a:cubicBezTo>
                  <a:cubicBezTo>
                    <a:pt x="3992" y="1988"/>
                    <a:pt x="2576" y="2580"/>
                    <a:pt x="1132" y="3067"/>
                  </a:cubicBezTo>
                  <a:cubicBezTo>
                    <a:pt x="1034" y="3100"/>
                    <a:pt x="923" y="3129"/>
                    <a:pt x="818" y="3173"/>
                  </a:cubicBezTo>
                  <a:cubicBezTo>
                    <a:pt x="562" y="3281"/>
                    <a:pt x="338" y="3420"/>
                    <a:pt x="98" y="3537"/>
                  </a:cubicBezTo>
                  <a:cubicBezTo>
                    <a:pt x="32" y="3554"/>
                    <a:pt x="1" y="3617"/>
                    <a:pt x="16" y="3677"/>
                  </a:cubicBezTo>
                  <a:cubicBezTo>
                    <a:pt x="32" y="3739"/>
                    <a:pt x="91" y="3777"/>
                    <a:pt x="156" y="3760"/>
                  </a:cubicBezTo>
                  <a:cubicBezTo>
                    <a:pt x="446" y="3741"/>
                    <a:pt x="730" y="3741"/>
                    <a:pt x="1023" y="3684"/>
                  </a:cubicBezTo>
                  <a:cubicBezTo>
                    <a:pt x="1315" y="3627"/>
                    <a:pt x="1583" y="3523"/>
                    <a:pt x="1856" y="3435"/>
                  </a:cubicBezTo>
                  <a:cubicBezTo>
                    <a:pt x="3132" y="3028"/>
                    <a:pt x="4382" y="2523"/>
                    <a:pt x="5633" y="2069"/>
                  </a:cubicBezTo>
                  <a:cubicBezTo>
                    <a:pt x="6491" y="1736"/>
                    <a:pt x="7398" y="1456"/>
                    <a:pt x="8230" y="1026"/>
                  </a:cubicBezTo>
                  <a:cubicBezTo>
                    <a:pt x="8564" y="855"/>
                    <a:pt x="8878" y="656"/>
                    <a:pt x="9173" y="435"/>
                  </a:cubicBezTo>
                  <a:cubicBezTo>
                    <a:pt x="9203" y="413"/>
                    <a:pt x="9249" y="406"/>
                    <a:pt x="9261" y="366"/>
                  </a:cubicBezTo>
                  <a:lnTo>
                    <a:pt x="9258" y="352"/>
                  </a:lnTo>
                  <a:lnTo>
                    <a:pt x="9241" y="328"/>
                  </a:lnTo>
                  <a:cubicBezTo>
                    <a:pt x="9234" y="304"/>
                    <a:pt x="9194" y="240"/>
                    <a:pt x="9177" y="219"/>
                  </a:cubicBezTo>
                  <a:cubicBezTo>
                    <a:pt x="9173" y="211"/>
                    <a:pt x="9213" y="181"/>
                    <a:pt x="9194" y="154"/>
                  </a:cubicBezTo>
                  <a:cubicBezTo>
                    <a:pt x="9175" y="130"/>
                    <a:pt x="9134" y="145"/>
                    <a:pt x="9132" y="140"/>
                  </a:cubicBezTo>
                  <a:cubicBezTo>
                    <a:pt x="9113" y="112"/>
                    <a:pt x="9092" y="83"/>
                    <a:pt x="9073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41;p33"/>
            <p:cNvSpPr/>
            <p:nvPr/>
          </p:nvSpPr>
          <p:spPr>
            <a:xfrm>
              <a:off x="4303725" y="1290075"/>
              <a:ext cx="285025" cy="107350"/>
            </a:xfrm>
            <a:custGeom>
              <a:avLst/>
              <a:gdLst/>
              <a:ahLst/>
              <a:cxnLst/>
              <a:rect l="l" t="t" r="r" b="b"/>
              <a:pathLst>
                <a:path w="11401" h="4294" extrusionOk="0">
                  <a:moveTo>
                    <a:pt x="11332" y="57"/>
                  </a:moveTo>
                  <a:cubicBezTo>
                    <a:pt x="11254" y="31"/>
                    <a:pt x="11269" y="0"/>
                    <a:pt x="11188" y="6"/>
                  </a:cubicBezTo>
                  <a:cubicBezTo>
                    <a:pt x="11061" y="11"/>
                    <a:pt x="10957" y="113"/>
                    <a:pt x="10841" y="164"/>
                  </a:cubicBezTo>
                  <a:cubicBezTo>
                    <a:pt x="10197" y="458"/>
                    <a:pt x="9520" y="671"/>
                    <a:pt x="8827" y="871"/>
                  </a:cubicBezTo>
                  <a:cubicBezTo>
                    <a:pt x="8124" y="1076"/>
                    <a:pt x="7422" y="1273"/>
                    <a:pt x="6734" y="1494"/>
                  </a:cubicBezTo>
                  <a:cubicBezTo>
                    <a:pt x="4739" y="2175"/>
                    <a:pt x="2757" y="2954"/>
                    <a:pt x="741" y="3601"/>
                  </a:cubicBezTo>
                  <a:cubicBezTo>
                    <a:pt x="567" y="3657"/>
                    <a:pt x="353" y="3655"/>
                    <a:pt x="206" y="3771"/>
                  </a:cubicBezTo>
                  <a:cubicBezTo>
                    <a:pt x="137" y="3822"/>
                    <a:pt x="157" y="3857"/>
                    <a:pt x="107" y="3933"/>
                  </a:cubicBezTo>
                  <a:cubicBezTo>
                    <a:pt x="42" y="3950"/>
                    <a:pt x="0" y="4021"/>
                    <a:pt x="30" y="4083"/>
                  </a:cubicBezTo>
                  <a:cubicBezTo>
                    <a:pt x="47" y="4151"/>
                    <a:pt x="116" y="4189"/>
                    <a:pt x="182" y="4170"/>
                  </a:cubicBezTo>
                  <a:cubicBezTo>
                    <a:pt x="251" y="4209"/>
                    <a:pt x="261" y="4246"/>
                    <a:pt x="346" y="4254"/>
                  </a:cubicBezTo>
                  <a:cubicBezTo>
                    <a:pt x="771" y="4294"/>
                    <a:pt x="1171" y="4021"/>
                    <a:pt x="1575" y="3895"/>
                  </a:cubicBezTo>
                  <a:cubicBezTo>
                    <a:pt x="3377" y="3332"/>
                    <a:pt x="5138" y="2658"/>
                    <a:pt x="6935" y="2073"/>
                  </a:cubicBezTo>
                  <a:cubicBezTo>
                    <a:pt x="7993" y="1696"/>
                    <a:pt x="9102" y="1415"/>
                    <a:pt x="10140" y="955"/>
                  </a:cubicBezTo>
                  <a:cubicBezTo>
                    <a:pt x="10553" y="772"/>
                    <a:pt x="10945" y="560"/>
                    <a:pt x="11318" y="316"/>
                  </a:cubicBezTo>
                  <a:cubicBezTo>
                    <a:pt x="11328" y="308"/>
                    <a:pt x="11351" y="303"/>
                    <a:pt x="11347" y="294"/>
                  </a:cubicBezTo>
                  <a:cubicBezTo>
                    <a:pt x="11399" y="220"/>
                    <a:pt x="11363" y="218"/>
                    <a:pt x="11377" y="132"/>
                  </a:cubicBezTo>
                  <a:cubicBezTo>
                    <a:pt x="11396" y="120"/>
                    <a:pt x="11401" y="94"/>
                    <a:pt x="11396" y="71"/>
                  </a:cubicBezTo>
                  <a:cubicBezTo>
                    <a:pt x="11378" y="52"/>
                    <a:pt x="11352" y="45"/>
                    <a:pt x="11332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42;p33"/>
            <p:cNvSpPr/>
            <p:nvPr/>
          </p:nvSpPr>
          <p:spPr>
            <a:xfrm>
              <a:off x="4263650" y="1224350"/>
              <a:ext cx="324625" cy="114675"/>
            </a:xfrm>
            <a:custGeom>
              <a:avLst/>
              <a:gdLst/>
              <a:ahLst/>
              <a:cxnLst/>
              <a:rect l="l" t="t" r="r" b="b"/>
              <a:pathLst>
                <a:path w="12985" h="4587" extrusionOk="0">
                  <a:moveTo>
                    <a:pt x="12916" y="16"/>
                  </a:moveTo>
                  <a:cubicBezTo>
                    <a:pt x="12855" y="15"/>
                    <a:pt x="12817" y="3"/>
                    <a:pt x="12760" y="11"/>
                  </a:cubicBezTo>
                  <a:cubicBezTo>
                    <a:pt x="12681" y="25"/>
                    <a:pt x="12620" y="60"/>
                    <a:pt x="12555" y="84"/>
                  </a:cubicBezTo>
                  <a:cubicBezTo>
                    <a:pt x="11536" y="479"/>
                    <a:pt x="10532" y="838"/>
                    <a:pt x="9498" y="1179"/>
                  </a:cubicBezTo>
                  <a:cubicBezTo>
                    <a:pt x="6833" y="2058"/>
                    <a:pt x="4094" y="2738"/>
                    <a:pt x="1429" y="3619"/>
                  </a:cubicBezTo>
                  <a:cubicBezTo>
                    <a:pt x="1080" y="3733"/>
                    <a:pt x="726" y="3823"/>
                    <a:pt x="413" y="3982"/>
                  </a:cubicBezTo>
                  <a:cubicBezTo>
                    <a:pt x="318" y="4027"/>
                    <a:pt x="251" y="4082"/>
                    <a:pt x="170" y="4134"/>
                  </a:cubicBezTo>
                  <a:cubicBezTo>
                    <a:pt x="61" y="4172"/>
                    <a:pt x="1" y="4298"/>
                    <a:pt x="42" y="4410"/>
                  </a:cubicBezTo>
                  <a:cubicBezTo>
                    <a:pt x="73" y="4527"/>
                    <a:pt x="206" y="4586"/>
                    <a:pt x="315" y="4548"/>
                  </a:cubicBezTo>
                  <a:cubicBezTo>
                    <a:pt x="418" y="4538"/>
                    <a:pt x="501" y="4541"/>
                    <a:pt x="603" y="4522"/>
                  </a:cubicBezTo>
                  <a:cubicBezTo>
                    <a:pt x="817" y="4483"/>
                    <a:pt x="1023" y="4408"/>
                    <a:pt x="1230" y="4346"/>
                  </a:cubicBezTo>
                  <a:cubicBezTo>
                    <a:pt x="3938" y="3540"/>
                    <a:pt x="6683" y="2873"/>
                    <a:pt x="9330" y="1885"/>
                  </a:cubicBezTo>
                  <a:cubicBezTo>
                    <a:pt x="10460" y="1464"/>
                    <a:pt x="11584" y="971"/>
                    <a:pt x="12639" y="362"/>
                  </a:cubicBezTo>
                  <a:cubicBezTo>
                    <a:pt x="12712" y="320"/>
                    <a:pt x="12786" y="287"/>
                    <a:pt x="12853" y="232"/>
                  </a:cubicBezTo>
                  <a:cubicBezTo>
                    <a:pt x="12902" y="187"/>
                    <a:pt x="12914" y="146"/>
                    <a:pt x="12959" y="91"/>
                  </a:cubicBezTo>
                  <a:cubicBezTo>
                    <a:pt x="12980" y="80"/>
                    <a:pt x="12985" y="56"/>
                    <a:pt x="12980" y="34"/>
                  </a:cubicBezTo>
                  <a:cubicBezTo>
                    <a:pt x="12973" y="11"/>
                    <a:pt x="12947" y="1"/>
                    <a:pt x="12916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43;p33"/>
            <p:cNvSpPr/>
            <p:nvPr/>
          </p:nvSpPr>
          <p:spPr>
            <a:xfrm>
              <a:off x="4404025" y="1152350"/>
              <a:ext cx="506925" cy="1224050"/>
            </a:xfrm>
            <a:custGeom>
              <a:avLst/>
              <a:gdLst/>
              <a:ahLst/>
              <a:cxnLst/>
              <a:rect l="l" t="t" r="r" b="b"/>
              <a:pathLst>
                <a:path w="20277" h="48962" extrusionOk="0">
                  <a:moveTo>
                    <a:pt x="20209" y="48080"/>
                  </a:moveTo>
                  <a:cubicBezTo>
                    <a:pt x="18946" y="41833"/>
                    <a:pt x="14936" y="39156"/>
                    <a:pt x="10841" y="36785"/>
                  </a:cubicBezTo>
                  <a:cubicBezTo>
                    <a:pt x="7062" y="34597"/>
                    <a:pt x="3214" y="32708"/>
                    <a:pt x="1945" y="27955"/>
                  </a:cubicBezTo>
                  <a:cubicBezTo>
                    <a:pt x="1256" y="25348"/>
                    <a:pt x="2121" y="22564"/>
                    <a:pt x="3346" y="19898"/>
                  </a:cubicBezTo>
                  <a:cubicBezTo>
                    <a:pt x="4646" y="17069"/>
                    <a:pt x="6356" y="14371"/>
                    <a:pt x="7276" y="12136"/>
                  </a:cubicBezTo>
                  <a:cubicBezTo>
                    <a:pt x="9016" y="7912"/>
                    <a:pt x="8489" y="4162"/>
                    <a:pt x="7499" y="579"/>
                  </a:cubicBezTo>
                  <a:cubicBezTo>
                    <a:pt x="7403" y="214"/>
                    <a:pt x="7017" y="0"/>
                    <a:pt x="6655" y="100"/>
                  </a:cubicBezTo>
                  <a:cubicBezTo>
                    <a:pt x="6292" y="200"/>
                    <a:pt x="6078" y="579"/>
                    <a:pt x="6175" y="945"/>
                  </a:cubicBezTo>
                  <a:cubicBezTo>
                    <a:pt x="7093" y="4252"/>
                    <a:pt x="7605" y="7717"/>
                    <a:pt x="6002" y="11615"/>
                  </a:cubicBezTo>
                  <a:cubicBezTo>
                    <a:pt x="4900" y="14293"/>
                    <a:pt x="2672" y="17634"/>
                    <a:pt x="1368" y="21072"/>
                  </a:cubicBezTo>
                  <a:cubicBezTo>
                    <a:pt x="453" y="23497"/>
                    <a:pt x="0" y="25972"/>
                    <a:pt x="617" y="28309"/>
                  </a:cubicBezTo>
                  <a:cubicBezTo>
                    <a:pt x="1992" y="33457"/>
                    <a:pt x="6071" y="35599"/>
                    <a:pt x="10152" y="37973"/>
                  </a:cubicBezTo>
                  <a:cubicBezTo>
                    <a:pt x="13931" y="40162"/>
                    <a:pt x="17708" y="42580"/>
                    <a:pt x="18858" y="48351"/>
                  </a:cubicBezTo>
                  <a:cubicBezTo>
                    <a:pt x="18941" y="48721"/>
                    <a:pt x="19304" y="48961"/>
                    <a:pt x="19674" y="48887"/>
                  </a:cubicBezTo>
                  <a:cubicBezTo>
                    <a:pt x="20043" y="48814"/>
                    <a:pt x="20276" y="48453"/>
                    <a:pt x="20207" y="48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44;p33"/>
            <p:cNvSpPr/>
            <p:nvPr/>
          </p:nvSpPr>
          <p:spPr>
            <a:xfrm>
              <a:off x="4235975" y="1237150"/>
              <a:ext cx="531925" cy="1226550"/>
            </a:xfrm>
            <a:custGeom>
              <a:avLst/>
              <a:gdLst/>
              <a:ahLst/>
              <a:cxnLst/>
              <a:rect l="l" t="t" r="r" b="b"/>
              <a:pathLst>
                <a:path w="21277" h="49062" extrusionOk="0">
                  <a:moveTo>
                    <a:pt x="13781" y="48075"/>
                  </a:moveTo>
                  <a:cubicBezTo>
                    <a:pt x="11914" y="42421"/>
                    <a:pt x="14049" y="38443"/>
                    <a:pt x="16299" y="34680"/>
                  </a:cubicBezTo>
                  <a:cubicBezTo>
                    <a:pt x="18736" y="30604"/>
                    <a:pt x="21276" y="26751"/>
                    <a:pt x="19929" y="21592"/>
                  </a:cubicBezTo>
                  <a:cubicBezTo>
                    <a:pt x="19313" y="19254"/>
                    <a:pt x="17696" y="17326"/>
                    <a:pt x="15705" y="15668"/>
                  </a:cubicBezTo>
                  <a:cubicBezTo>
                    <a:pt x="12872" y="13324"/>
                    <a:pt x="9285" y="11518"/>
                    <a:pt x="7006" y="9734"/>
                  </a:cubicBezTo>
                  <a:cubicBezTo>
                    <a:pt x="3688" y="7138"/>
                    <a:pt x="2239" y="4140"/>
                    <a:pt x="1422" y="598"/>
                  </a:cubicBezTo>
                  <a:cubicBezTo>
                    <a:pt x="1339" y="228"/>
                    <a:pt x="966" y="0"/>
                    <a:pt x="598" y="83"/>
                  </a:cubicBezTo>
                  <a:cubicBezTo>
                    <a:pt x="232" y="168"/>
                    <a:pt x="0" y="537"/>
                    <a:pt x="83" y="907"/>
                  </a:cubicBezTo>
                  <a:cubicBezTo>
                    <a:pt x="964" y="4753"/>
                    <a:pt x="2555" y="7998"/>
                    <a:pt x="6154" y="10815"/>
                  </a:cubicBezTo>
                  <a:cubicBezTo>
                    <a:pt x="8057" y="12304"/>
                    <a:pt x="10876" y="13806"/>
                    <a:pt x="13404" y="15623"/>
                  </a:cubicBezTo>
                  <a:cubicBezTo>
                    <a:pt x="15786" y="17338"/>
                    <a:pt x="17914" y="19333"/>
                    <a:pt x="18601" y="21937"/>
                  </a:cubicBezTo>
                  <a:cubicBezTo>
                    <a:pt x="19843" y="26696"/>
                    <a:pt x="17363" y="30215"/>
                    <a:pt x="15126" y="33975"/>
                  </a:cubicBezTo>
                  <a:cubicBezTo>
                    <a:pt x="12689" y="38051"/>
                    <a:pt x="10453" y="42379"/>
                    <a:pt x="12475" y="48505"/>
                  </a:cubicBezTo>
                  <a:cubicBezTo>
                    <a:pt x="12600" y="48864"/>
                    <a:pt x="12981" y="49061"/>
                    <a:pt x="13339" y="48944"/>
                  </a:cubicBezTo>
                  <a:cubicBezTo>
                    <a:pt x="13710" y="48821"/>
                    <a:pt x="13905" y="48433"/>
                    <a:pt x="13781" y="48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969;p35"/>
          <p:cNvGrpSpPr/>
          <p:nvPr/>
        </p:nvGrpSpPr>
        <p:grpSpPr>
          <a:xfrm rot="20859478">
            <a:off x="6857843" y="1186602"/>
            <a:ext cx="499010" cy="446728"/>
            <a:chOff x="5571700" y="3015275"/>
            <a:chExt cx="1062350" cy="1060950"/>
          </a:xfrm>
        </p:grpSpPr>
        <p:sp>
          <p:nvSpPr>
            <p:cNvPr id="66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1231;p44"/>
          <p:cNvGrpSpPr/>
          <p:nvPr/>
        </p:nvGrpSpPr>
        <p:grpSpPr>
          <a:xfrm rot="6625730" flipH="1">
            <a:off x="7278969" y="77095"/>
            <a:ext cx="1424368" cy="1588889"/>
            <a:chOff x="2802200" y="3106800"/>
            <a:chExt cx="1100125" cy="1453400"/>
          </a:xfrm>
        </p:grpSpPr>
        <p:sp>
          <p:nvSpPr>
            <p:cNvPr id="703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31;p44"/>
          <p:cNvGrpSpPr/>
          <p:nvPr/>
        </p:nvGrpSpPr>
        <p:grpSpPr>
          <a:xfrm rot="6625730" flipH="1">
            <a:off x="211537" y="3492032"/>
            <a:ext cx="1424368" cy="1588889"/>
            <a:chOff x="2802200" y="3106800"/>
            <a:chExt cx="1100125" cy="1453400"/>
          </a:xfrm>
        </p:grpSpPr>
        <p:sp>
          <p:nvSpPr>
            <p:cNvPr id="726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31;p44"/>
          <p:cNvGrpSpPr/>
          <p:nvPr/>
        </p:nvGrpSpPr>
        <p:grpSpPr>
          <a:xfrm rot="1831930" flipH="1">
            <a:off x="137785" y="-66370"/>
            <a:ext cx="1424368" cy="1588889"/>
            <a:chOff x="2802200" y="3106800"/>
            <a:chExt cx="1100125" cy="1453400"/>
          </a:xfrm>
        </p:grpSpPr>
        <p:sp>
          <p:nvSpPr>
            <p:cNvPr id="749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1231;p44"/>
          <p:cNvGrpSpPr/>
          <p:nvPr/>
        </p:nvGrpSpPr>
        <p:grpSpPr>
          <a:xfrm rot="1831930" flipH="1">
            <a:off x="7208676" y="3480835"/>
            <a:ext cx="1424368" cy="1588889"/>
            <a:chOff x="2802200" y="3106800"/>
            <a:chExt cx="1100125" cy="1453400"/>
          </a:xfrm>
        </p:grpSpPr>
        <p:sp>
          <p:nvSpPr>
            <p:cNvPr id="772" name="Google Shape;1232;p44"/>
            <p:cNvSpPr/>
            <p:nvPr/>
          </p:nvSpPr>
          <p:spPr>
            <a:xfrm>
              <a:off x="3115475" y="3759450"/>
              <a:ext cx="707025" cy="744350"/>
            </a:xfrm>
            <a:custGeom>
              <a:avLst/>
              <a:gdLst/>
              <a:ahLst/>
              <a:cxnLst/>
              <a:rect l="l" t="t" r="r" b="b"/>
              <a:pathLst>
                <a:path w="28281" h="29774" extrusionOk="0">
                  <a:moveTo>
                    <a:pt x="16261" y="1505"/>
                  </a:moveTo>
                  <a:lnTo>
                    <a:pt x="26790" y="10032"/>
                  </a:lnTo>
                  <a:lnTo>
                    <a:pt x="24671" y="23413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2" y="6360"/>
                  </a:lnTo>
                  <a:lnTo>
                    <a:pt x="16261" y="1505"/>
                  </a:lnTo>
                  <a:close/>
                  <a:moveTo>
                    <a:pt x="16387" y="1"/>
                  </a:moveTo>
                  <a:cubicBezTo>
                    <a:pt x="16303" y="1"/>
                    <a:pt x="16217" y="16"/>
                    <a:pt x="16135" y="47"/>
                  </a:cubicBezTo>
                  <a:lnTo>
                    <a:pt x="2730" y="5194"/>
                  </a:lnTo>
                  <a:cubicBezTo>
                    <a:pt x="2495" y="5284"/>
                    <a:pt x="2327" y="5491"/>
                    <a:pt x="2287" y="5740"/>
                  </a:cubicBezTo>
                  <a:lnTo>
                    <a:pt x="41" y="19924"/>
                  </a:lnTo>
                  <a:cubicBezTo>
                    <a:pt x="1" y="20171"/>
                    <a:pt x="98" y="20422"/>
                    <a:pt x="293" y="20581"/>
                  </a:cubicBezTo>
                  <a:lnTo>
                    <a:pt x="11453" y="29617"/>
                  </a:lnTo>
                  <a:cubicBezTo>
                    <a:pt x="11579" y="29720"/>
                    <a:pt x="11736" y="29774"/>
                    <a:pt x="11895" y="29774"/>
                  </a:cubicBezTo>
                  <a:cubicBezTo>
                    <a:pt x="11980" y="29774"/>
                    <a:pt x="12065" y="29758"/>
                    <a:pt x="12146" y="29727"/>
                  </a:cubicBezTo>
                  <a:lnTo>
                    <a:pt x="25553" y="24581"/>
                  </a:lnTo>
                  <a:cubicBezTo>
                    <a:pt x="25788" y="24491"/>
                    <a:pt x="25955" y="24282"/>
                    <a:pt x="25995" y="24033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90" y="9194"/>
                  </a:cubicBezTo>
                  <a:lnTo>
                    <a:pt x="16830" y="158"/>
                  </a:lnTo>
                  <a:cubicBezTo>
                    <a:pt x="16702" y="54"/>
                    <a:pt x="16546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33;p44"/>
            <p:cNvSpPr/>
            <p:nvPr/>
          </p:nvSpPr>
          <p:spPr>
            <a:xfrm>
              <a:off x="2885225" y="3177550"/>
              <a:ext cx="707000" cy="744375"/>
            </a:xfrm>
            <a:custGeom>
              <a:avLst/>
              <a:gdLst/>
              <a:ahLst/>
              <a:cxnLst/>
              <a:rect l="l" t="t" r="r" b="b"/>
              <a:pathLst>
                <a:path w="28280" h="29775" extrusionOk="0">
                  <a:moveTo>
                    <a:pt x="16259" y="1505"/>
                  </a:moveTo>
                  <a:lnTo>
                    <a:pt x="26789" y="10032"/>
                  </a:lnTo>
                  <a:lnTo>
                    <a:pt x="24670" y="23415"/>
                  </a:lnTo>
                  <a:lnTo>
                    <a:pt x="12021" y="28270"/>
                  </a:lnTo>
                  <a:lnTo>
                    <a:pt x="1491" y="19743"/>
                  </a:lnTo>
                  <a:lnTo>
                    <a:pt x="3610" y="6360"/>
                  </a:lnTo>
                  <a:lnTo>
                    <a:pt x="16259" y="1505"/>
                  </a:lnTo>
                  <a:close/>
                  <a:moveTo>
                    <a:pt x="16387" y="1"/>
                  </a:moveTo>
                  <a:cubicBezTo>
                    <a:pt x="16302" y="1"/>
                    <a:pt x="16217" y="16"/>
                    <a:pt x="16135" y="48"/>
                  </a:cubicBezTo>
                  <a:lnTo>
                    <a:pt x="2729" y="5194"/>
                  </a:lnTo>
                  <a:cubicBezTo>
                    <a:pt x="2494" y="5284"/>
                    <a:pt x="2325" y="5493"/>
                    <a:pt x="2287" y="5740"/>
                  </a:cubicBezTo>
                  <a:lnTo>
                    <a:pt x="40" y="19925"/>
                  </a:lnTo>
                  <a:cubicBezTo>
                    <a:pt x="0" y="20171"/>
                    <a:pt x="97" y="20422"/>
                    <a:pt x="292" y="20581"/>
                  </a:cubicBezTo>
                  <a:lnTo>
                    <a:pt x="11451" y="29617"/>
                  </a:lnTo>
                  <a:cubicBezTo>
                    <a:pt x="11579" y="29721"/>
                    <a:pt x="11736" y="29774"/>
                    <a:pt x="11893" y="29774"/>
                  </a:cubicBezTo>
                  <a:cubicBezTo>
                    <a:pt x="11978" y="29774"/>
                    <a:pt x="12064" y="29759"/>
                    <a:pt x="12145" y="29727"/>
                  </a:cubicBezTo>
                  <a:lnTo>
                    <a:pt x="25553" y="24581"/>
                  </a:lnTo>
                  <a:cubicBezTo>
                    <a:pt x="25787" y="24491"/>
                    <a:pt x="25955" y="24282"/>
                    <a:pt x="25995" y="24035"/>
                  </a:cubicBezTo>
                  <a:lnTo>
                    <a:pt x="28242" y="9850"/>
                  </a:lnTo>
                  <a:cubicBezTo>
                    <a:pt x="28280" y="9603"/>
                    <a:pt x="28185" y="9353"/>
                    <a:pt x="27989" y="9194"/>
                  </a:cubicBezTo>
                  <a:lnTo>
                    <a:pt x="16829" y="158"/>
                  </a:lnTo>
                  <a:cubicBezTo>
                    <a:pt x="16702" y="55"/>
                    <a:pt x="16545" y="1"/>
                    <a:pt x="16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34;p44"/>
            <p:cNvSpPr/>
            <p:nvPr/>
          </p:nvSpPr>
          <p:spPr>
            <a:xfrm>
              <a:off x="2865950" y="3248325"/>
              <a:ext cx="174700" cy="159125"/>
            </a:xfrm>
            <a:custGeom>
              <a:avLst/>
              <a:gdLst/>
              <a:ahLst/>
              <a:cxnLst/>
              <a:rect l="l" t="t" r="r" b="b"/>
              <a:pathLst>
                <a:path w="6988" h="6365" extrusionOk="0">
                  <a:moveTo>
                    <a:pt x="3494" y="1"/>
                  </a:moveTo>
                  <a:cubicBezTo>
                    <a:pt x="2680" y="1"/>
                    <a:pt x="1865" y="311"/>
                    <a:pt x="1244" y="933"/>
                  </a:cubicBezTo>
                  <a:cubicBezTo>
                    <a:pt x="1" y="2175"/>
                    <a:pt x="1" y="4190"/>
                    <a:pt x="1244" y="5432"/>
                  </a:cubicBezTo>
                  <a:cubicBezTo>
                    <a:pt x="1865" y="6054"/>
                    <a:pt x="2680" y="6365"/>
                    <a:pt x="3494" y="6365"/>
                  </a:cubicBezTo>
                  <a:cubicBezTo>
                    <a:pt x="4308" y="6365"/>
                    <a:pt x="5123" y="6054"/>
                    <a:pt x="5744" y="5432"/>
                  </a:cubicBezTo>
                  <a:cubicBezTo>
                    <a:pt x="6987" y="4190"/>
                    <a:pt x="6987" y="2175"/>
                    <a:pt x="5744" y="933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35;p44"/>
            <p:cNvSpPr/>
            <p:nvPr/>
          </p:nvSpPr>
          <p:spPr>
            <a:xfrm>
              <a:off x="2864750" y="3239550"/>
              <a:ext cx="177100" cy="176675"/>
            </a:xfrm>
            <a:custGeom>
              <a:avLst/>
              <a:gdLst/>
              <a:ahLst/>
              <a:cxnLst/>
              <a:rect l="l" t="t" r="r" b="b"/>
              <a:pathLst>
                <a:path w="7084" h="7067" extrusionOk="0">
                  <a:moveTo>
                    <a:pt x="3569" y="704"/>
                  </a:moveTo>
                  <a:cubicBezTo>
                    <a:pt x="4324" y="711"/>
                    <a:pt x="5032" y="1011"/>
                    <a:pt x="5562" y="1550"/>
                  </a:cubicBezTo>
                  <a:cubicBezTo>
                    <a:pt x="6092" y="2091"/>
                    <a:pt x="6379" y="2804"/>
                    <a:pt x="6372" y="3560"/>
                  </a:cubicBezTo>
                  <a:cubicBezTo>
                    <a:pt x="6365" y="4315"/>
                    <a:pt x="6064" y="5023"/>
                    <a:pt x="5526" y="5554"/>
                  </a:cubicBezTo>
                  <a:cubicBezTo>
                    <a:pt x="4992" y="6077"/>
                    <a:pt x="4289" y="6364"/>
                    <a:pt x="3543" y="6364"/>
                  </a:cubicBezTo>
                  <a:lnTo>
                    <a:pt x="3515" y="6364"/>
                  </a:lnTo>
                  <a:cubicBezTo>
                    <a:pt x="2759" y="6357"/>
                    <a:pt x="2052" y="6056"/>
                    <a:pt x="1522" y="5517"/>
                  </a:cubicBezTo>
                  <a:cubicBezTo>
                    <a:pt x="992" y="4977"/>
                    <a:pt x="704" y="4263"/>
                    <a:pt x="710" y="3507"/>
                  </a:cubicBezTo>
                  <a:cubicBezTo>
                    <a:pt x="726" y="1956"/>
                    <a:pt x="1992" y="704"/>
                    <a:pt x="3541" y="704"/>
                  </a:cubicBezTo>
                  <a:close/>
                  <a:moveTo>
                    <a:pt x="3541" y="1"/>
                  </a:moveTo>
                  <a:cubicBezTo>
                    <a:pt x="1609" y="1"/>
                    <a:pt x="27" y="1564"/>
                    <a:pt x="9" y="3502"/>
                  </a:cubicBezTo>
                  <a:cubicBezTo>
                    <a:pt x="1" y="4445"/>
                    <a:pt x="360" y="5336"/>
                    <a:pt x="1021" y="6009"/>
                  </a:cubicBezTo>
                  <a:cubicBezTo>
                    <a:pt x="1681" y="6683"/>
                    <a:pt x="2565" y="7058"/>
                    <a:pt x="3510" y="7066"/>
                  </a:cubicBezTo>
                  <a:lnTo>
                    <a:pt x="3543" y="7066"/>
                  </a:lnTo>
                  <a:cubicBezTo>
                    <a:pt x="4474" y="7066"/>
                    <a:pt x="5351" y="6709"/>
                    <a:pt x="6018" y="6056"/>
                  </a:cubicBezTo>
                  <a:cubicBezTo>
                    <a:pt x="6691" y="5395"/>
                    <a:pt x="7066" y="4510"/>
                    <a:pt x="7075" y="3567"/>
                  </a:cubicBezTo>
                  <a:cubicBezTo>
                    <a:pt x="7083" y="2623"/>
                    <a:pt x="6724" y="1732"/>
                    <a:pt x="6063" y="1058"/>
                  </a:cubicBezTo>
                  <a:cubicBezTo>
                    <a:pt x="5403" y="384"/>
                    <a:pt x="4519" y="10"/>
                    <a:pt x="3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36;p44"/>
            <p:cNvSpPr/>
            <p:nvPr/>
          </p:nvSpPr>
          <p:spPr>
            <a:xfrm>
              <a:off x="2803651" y="3587349"/>
              <a:ext cx="174674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4" y="0"/>
                  </a:moveTo>
                  <a:cubicBezTo>
                    <a:pt x="2679" y="0"/>
                    <a:pt x="1865" y="311"/>
                    <a:pt x="1244" y="932"/>
                  </a:cubicBezTo>
                  <a:cubicBezTo>
                    <a:pt x="1" y="2175"/>
                    <a:pt x="1" y="4189"/>
                    <a:pt x="1244" y="5432"/>
                  </a:cubicBezTo>
                  <a:cubicBezTo>
                    <a:pt x="1865" y="6054"/>
                    <a:pt x="2679" y="6365"/>
                    <a:pt x="3494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37;p44"/>
            <p:cNvSpPr/>
            <p:nvPr/>
          </p:nvSpPr>
          <p:spPr>
            <a:xfrm>
              <a:off x="2802200" y="3578550"/>
              <a:ext cx="177600" cy="176700"/>
            </a:xfrm>
            <a:custGeom>
              <a:avLst/>
              <a:gdLst/>
              <a:ahLst/>
              <a:cxnLst/>
              <a:rect l="l" t="t" r="r" b="b"/>
              <a:pathLst>
                <a:path w="7104" h="7068" extrusionOk="0">
                  <a:moveTo>
                    <a:pt x="3579" y="703"/>
                  </a:moveTo>
                  <a:cubicBezTo>
                    <a:pt x="5138" y="719"/>
                    <a:pt x="6397" y="2000"/>
                    <a:pt x="6382" y="3562"/>
                  </a:cubicBezTo>
                  <a:cubicBezTo>
                    <a:pt x="6375" y="4316"/>
                    <a:pt x="6074" y="5024"/>
                    <a:pt x="5535" y="5555"/>
                  </a:cubicBezTo>
                  <a:cubicBezTo>
                    <a:pt x="5000" y="6082"/>
                    <a:pt x="4290" y="6365"/>
                    <a:pt x="3539" y="6365"/>
                  </a:cubicBezTo>
                  <a:cubicBezTo>
                    <a:pt x="3534" y="6365"/>
                    <a:pt x="3530" y="6365"/>
                    <a:pt x="3525" y="6365"/>
                  </a:cubicBezTo>
                  <a:cubicBezTo>
                    <a:pt x="1965" y="6351"/>
                    <a:pt x="706" y="5069"/>
                    <a:pt x="720" y="3508"/>
                  </a:cubicBezTo>
                  <a:cubicBezTo>
                    <a:pt x="736" y="1957"/>
                    <a:pt x="2002" y="703"/>
                    <a:pt x="3551" y="703"/>
                  </a:cubicBezTo>
                  <a:close/>
                  <a:moveTo>
                    <a:pt x="3551" y="0"/>
                  </a:moveTo>
                  <a:cubicBezTo>
                    <a:pt x="1618" y="0"/>
                    <a:pt x="36" y="1565"/>
                    <a:pt x="19" y="3503"/>
                  </a:cubicBezTo>
                  <a:cubicBezTo>
                    <a:pt x="0" y="5449"/>
                    <a:pt x="1572" y="7050"/>
                    <a:pt x="3520" y="7068"/>
                  </a:cubicBezTo>
                  <a:lnTo>
                    <a:pt x="3553" y="7068"/>
                  </a:lnTo>
                  <a:cubicBezTo>
                    <a:pt x="4484" y="7068"/>
                    <a:pt x="5363" y="6708"/>
                    <a:pt x="6028" y="6055"/>
                  </a:cubicBezTo>
                  <a:cubicBezTo>
                    <a:pt x="6701" y="5394"/>
                    <a:pt x="7076" y="4511"/>
                    <a:pt x="7085" y="3567"/>
                  </a:cubicBezTo>
                  <a:cubicBezTo>
                    <a:pt x="7104" y="1619"/>
                    <a:pt x="5532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38;p44"/>
            <p:cNvSpPr/>
            <p:nvPr/>
          </p:nvSpPr>
          <p:spPr>
            <a:xfrm>
              <a:off x="3209225" y="311555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2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39;p44"/>
            <p:cNvSpPr/>
            <p:nvPr/>
          </p:nvSpPr>
          <p:spPr>
            <a:xfrm>
              <a:off x="3207750" y="3106800"/>
              <a:ext cx="177350" cy="176650"/>
            </a:xfrm>
            <a:custGeom>
              <a:avLst/>
              <a:gdLst/>
              <a:ahLst/>
              <a:cxnLst/>
              <a:rect l="l" t="t" r="r" b="b"/>
              <a:pathLst>
                <a:path w="7094" h="7066" extrusionOk="0">
                  <a:moveTo>
                    <a:pt x="3577" y="703"/>
                  </a:moveTo>
                  <a:cubicBezTo>
                    <a:pt x="4334" y="710"/>
                    <a:pt x="5042" y="1011"/>
                    <a:pt x="5572" y="1549"/>
                  </a:cubicBezTo>
                  <a:cubicBezTo>
                    <a:pt x="6101" y="2090"/>
                    <a:pt x="6389" y="2803"/>
                    <a:pt x="6382" y="3560"/>
                  </a:cubicBezTo>
                  <a:cubicBezTo>
                    <a:pt x="6368" y="5111"/>
                    <a:pt x="5101" y="6363"/>
                    <a:pt x="3551" y="6363"/>
                  </a:cubicBezTo>
                  <a:lnTo>
                    <a:pt x="3526" y="6363"/>
                  </a:ln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3"/>
                    <a:pt x="3550" y="703"/>
                  </a:cubicBezTo>
                  <a:close/>
                  <a:moveTo>
                    <a:pt x="3550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1" y="7066"/>
                  </a:lnTo>
                  <a:cubicBezTo>
                    <a:pt x="5486" y="7066"/>
                    <a:pt x="7066" y="5503"/>
                    <a:pt x="7085" y="3565"/>
                  </a:cubicBezTo>
                  <a:cubicBezTo>
                    <a:pt x="7094" y="2622"/>
                    <a:pt x="6735" y="1731"/>
                    <a:pt x="6073" y="1057"/>
                  </a:cubicBezTo>
                  <a:cubicBezTo>
                    <a:pt x="5412" y="384"/>
                    <a:pt x="4527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40;p44"/>
            <p:cNvSpPr/>
            <p:nvPr/>
          </p:nvSpPr>
          <p:spPr>
            <a:xfrm>
              <a:off x="3480600" y="3348325"/>
              <a:ext cx="174675" cy="159125"/>
            </a:xfrm>
            <a:custGeom>
              <a:avLst/>
              <a:gdLst/>
              <a:ahLst/>
              <a:cxnLst/>
              <a:rect l="l" t="t" r="r" b="b"/>
              <a:pathLst>
                <a:path w="6987" h="6365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5"/>
                    <a:pt x="0" y="4190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90"/>
                    <a:pt x="6986" y="2175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41;p44"/>
            <p:cNvSpPr/>
            <p:nvPr/>
          </p:nvSpPr>
          <p:spPr>
            <a:xfrm>
              <a:off x="3479125" y="3339550"/>
              <a:ext cx="177575" cy="176675"/>
            </a:xfrm>
            <a:custGeom>
              <a:avLst/>
              <a:gdLst/>
              <a:ahLst/>
              <a:cxnLst/>
              <a:rect l="l" t="t" r="r" b="b"/>
              <a:pathLst>
                <a:path w="7103" h="7067" extrusionOk="0">
                  <a:moveTo>
                    <a:pt x="3577" y="704"/>
                  </a:moveTo>
                  <a:cubicBezTo>
                    <a:pt x="5138" y="718"/>
                    <a:pt x="6397" y="1999"/>
                    <a:pt x="6382" y="3560"/>
                  </a:cubicBezTo>
                  <a:cubicBezTo>
                    <a:pt x="6368" y="5111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68"/>
                    <a:pt x="721" y="3507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6"/>
                  </a:cubicBezTo>
                  <a:lnTo>
                    <a:pt x="3553" y="7066"/>
                  </a:lnTo>
                  <a:cubicBezTo>
                    <a:pt x="5486" y="7066"/>
                    <a:pt x="7068" y="5503"/>
                    <a:pt x="7085" y="3566"/>
                  </a:cubicBezTo>
                  <a:cubicBezTo>
                    <a:pt x="7102" y="1617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42;p44"/>
            <p:cNvSpPr/>
            <p:nvPr/>
          </p:nvSpPr>
          <p:spPr>
            <a:xfrm>
              <a:off x="3104000" y="383522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0"/>
                  </a:moveTo>
                  <a:cubicBezTo>
                    <a:pt x="2678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4"/>
                    <a:pt x="2678" y="6365"/>
                    <a:pt x="3493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6" y="4189"/>
                    <a:pt x="6986" y="2175"/>
                    <a:pt x="5743" y="932"/>
                  </a:cubicBezTo>
                  <a:cubicBezTo>
                    <a:pt x="5121" y="311"/>
                    <a:pt x="4307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43;p44"/>
            <p:cNvSpPr/>
            <p:nvPr/>
          </p:nvSpPr>
          <p:spPr>
            <a:xfrm>
              <a:off x="3102525" y="3826425"/>
              <a:ext cx="177350" cy="176700"/>
            </a:xfrm>
            <a:custGeom>
              <a:avLst/>
              <a:gdLst/>
              <a:ahLst/>
              <a:cxnLst/>
              <a:rect l="l" t="t" r="r" b="b"/>
              <a:pathLst>
                <a:path w="7094" h="7068" extrusionOk="0">
                  <a:moveTo>
                    <a:pt x="3577" y="703"/>
                  </a:moveTo>
                  <a:cubicBezTo>
                    <a:pt x="4334" y="710"/>
                    <a:pt x="5042" y="1013"/>
                    <a:pt x="5572" y="1551"/>
                  </a:cubicBezTo>
                  <a:cubicBezTo>
                    <a:pt x="6101" y="2090"/>
                    <a:pt x="6389" y="2804"/>
                    <a:pt x="6382" y="3560"/>
                  </a:cubicBezTo>
                  <a:cubicBezTo>
                    <a:pt x="6375" y="4316"/>
                    <a:pt x="6075" y="5025"/>
                    <a:pt x="5534" y="5555"/>
                  </a:cubicBezTo>
                  <a:cubicBezTo>
                    <a:pt x="5001" y="6078"/>
                    <a:pt x="4299" y="6365"/>
                    <a:pt x="3552" y="6365"/>
                  </a:cubicBezTo>
                  <a:lnTo>
                    <a:pt x="3526" y="6365"/>
                  </a:lnTo>
                  <a:cubicBezTo>
                    <a:pt x="1964" y="6351"/>
                    <a:pt x="707" y="5069"/>
                    <a:pt x="721" y="3508"/>
                  </a:cubicBezTo>
                  <a:cubicBezTo>
                    <a:pt x="735" y="1956"/>
                    <a:pt x="2002" y="703"/>
                    <a:pt x="3552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4484" y="7068"/>
                    <a:pt x="5362" y="6708"/>
                    <a:pt x="6028" y="6056"/>
                  </a:cubicBezTo>
                  <a:cubicBezTo>
                    <a:pt x="6700" y="5394"/>
                    <a:pt x="7077" y="4512"/>
                    <a:pt x="7085" y="3567"/>
                  </a:cubicBezTo>
                  <a:cubicBezTo>
                    <a:pt x="7094" y="2622"/>
                    <a:pt x="6735" y="1733"/>
                    <a:pt x="6073" y="1059"/>
                  </a:cubicBezTo>
                  <a:cubicBezTo>
                    <a:pt x="5412" y="386"/>
                    <a:pt x="4529" y="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44;p44"/>
            <p:cNvSpPr/>
            <p:nvPr/>
          </p:nvSpPr>
          <p:spPr>
            <a:xfrm>
              <a:off x="3427775" y="3699550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4" y="1"/>
                  </a:moveTo>
                  <a:cubicBezTo>
                    <a:pt x="2679" y="1"/>
                    <a:pt x="1864" y="311"/>
                    <a:pt x="1243" y="932"/>
                  </a:cubicBezTo>
                  <a:cubicBezTo>
                    <a:pt x="1" y="2176"/>
                    <a:pt x="1" y="4191"/>
                    <a:pt x="1243" y="5433"/>
                  </a:cubicBezTo>
                  <a:cubicBezTo>
                    <a:pt x="1864" y="6055"/>
                    <a:pt x="2679" y="6366"/>
                    <a:pt x="3494" y="6366"/>
                  </a:cubicBezTo>
                  <a:cubicBezTo>
                    <a:pt x="4308" y="6366"/>
                    <a:pt x="5123" y="6055"/>
                    <a:pt x="5743" y="5433"/>
                  </a:cubicBezTo>
                  <a:cubicBezTo>
                    <a:pt x="6987" y="4191"/>
                    <a:pt x="6987" y="2176"/>
                    <a:pt x="5743" y="932"/>
                  </a:cubicBezTo>
                  <a:cubicBezTo>
                    <a:pt x="5123" y="311"/>
                    <a:pt x="4308" y="1"/>
                    <a:pt x="3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45;p44"/>
            <p:cNvSpPr/>
            <p:nvPr/>
          </p:nvSpPr>
          <p:spPr>
            <a:xfrm>
              <a:off x="3426525" y="3690750"/>
              <a:ext cx="177350" cy="176725"/>
            </a:xfrm>
            <a:custGeom>
              <a:avLst/>
              <a:gdLst/>
              <a:ahLst/>
              <a:cxnLst/>
              <a:rect l="l" t="t" r="r" b="b"/>
              <a:pathLst>
                <a:path w="7094" h="7069" extrusionOk="0">
                  <a:moveTo>
                    <a:pt x="3512" y="703"/>
                  </a:moveTo>
                  <a:cubicBezTo>
                    <a:pt x="3531" y="703"/>
                    <a:pt x="3550" y="704"/>
                    <a:pt x="3569" y="704"/>
                  </a:cubicBezTo>
                  <a:cubicBezTo>
                    <a:pt x="5130" y="719"/>
                    <a:pt x="6389" y="2001"/>
                    <a:pt x="6374" y="3562"/>
                  </a:cubicBezTo>
                  <a:cubicBezTo>
                    <a:pt x="6360" y="5113"/>
                    <a:pt x="5092" y="6365"/>
                    <a:pt x="3543" y="6365"/>
                  </a:cubicBezTo>
                  <a:lnTo>
                    <a:pt x="3517" y="6365"/>
                  </a:lnTo>
                  <a:cubicBezTo>
                    <a:pt x="2761" y="6358"/>
                    <a:pt x="2053" y="6058"/>
                    <a:pt x="1524" y="5519"/>
                  </a:cubicBezTo>
                  <a:cubicBezTo>
                    <a:pt x="994" y="4978"/>
                    <a:pt x="705" y="4265"/>
                    <a:pt x="712" y="3509"/>
                  </a:cubicBezTo>
                  <a:cubicBezTo>
                    <a:pt x="719" y="2752"/>
                    <a:pt x="1021" y="2044"/>
                    <a:pt x="1560" y="1516"/>
                  </a:cubicBezTo>
                  <a:cubicBezTo>
                    <a:pt x="2087" y="999"/>
                    <a:pt x="2769" y="703"/>
                    <a:pt x="3512" y="703"/>
                  </a:cubicBezTo>
                  <a:close/>
                  <a:moveTo>
                    <a:pt x="3543" y="1"/>
                  </a:moveTo>
                  <a:cubicBezTo>
                    <a:pt x="2612" y="1"/>
                    <a:pt x="1733" y="360"/>
                    <a:pt x="1068" y="1013"/>
                  </a:cubicBezTo>
                  <a:cubicBezTo>
                    <a:pt x="395" y="1675"/>
                    <a:pt x="20" y="2559"/>
                    <a:pt x="11" y="3502"/>
                  </a:cubicBezTo>
                  <a:cubicBezTo>
                    <a:pt x="1" y="4447"/>
                    <a:pt x="362" y="5336"/>
                    <a:pt x="1021" y="6011"/>
                  </a:cubicBezTo>
                  <a:cubicBezTo>
                    <a:pt x="1683" y="6685"/>
                    <a:pt x="2567" y="7060"/>
                    <a:pt x="3510" y="7068"/>
                  </a:cubicBezTo>
                  <a:lnTo>
                    <a:pt x="3545" y="7068"/>
                  </a:lnTo>
                  <a:cubicBezTo>
                    <a:pt x="5477" y="7068"/>
                    <a:pt x="7059" y="5505"/>
                    <a:pt x="7077" y="3567"/>
                  </a:cubicBezTo>
                  <a:cubicBezTo>
                    <a:pt x="7094" y="1619"/>
                    <a:pt x="5524" y="20"/>
                    <a:pt x="3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46;p44"/>
            <p:cNvSpPr/>
            <p:nvPr/>
          </p:nvSpPr>
          <p:spPr>
            <a:xfrm>
              <a:off x="3072050" y="4161775"/>
              <a:ext cx="174675" cy="159150"/>
            </a:xfrm>
            <a:custGeom>
              <a:avLst/>
              <a:gdLst/>
              <a:ahLst/>
              <a:cxnLst/>
              <a:rect l="l" t="t" r="r" b="b"/>
              <a:pathLst>
                <a:path w="6987" h="6366" extrusionOk="0">
                  <a:moveTo>
                    <a:pt x="3493" y="1"/>
                  </a:moveTo>
                  <a:cubicBezTo>
                    <a:pt x="2679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9" y="6365"/>
                    <a:pt x="3493" y="6365"/>
                  </a:cubicBezTo>
                  <a:cubicBezTo>
                    <a:pt x="4308" y="6365"/>
                    <a:pt x="5122" y="6054"/>
                    <a:pt x="5743" y="5432"/>
                  </a:cubicBezTo>
                  <a:cubicBezTo>
                    <a:pt x="6986" y="4191"/>
                    <a:pt x="6986" y="2175"/>
                    <a:pt x="5743" y="933"/>
                  </a:cubicBezTo>
                  <a:cubicBezTo>
                    <a:pt x="5122" y="312"/>
                    <a:pt x="4308" y="1"/>
                    <a:pt x="3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47;p44"/>
            <p:cNvSpPr/>
            <p:nvPr/>
          </p:nvSpPr>
          <p:spPr>
            <a:xfrm>
              <a:off x="3070575" y="4153025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5139" y="717"/>
                    <a:pt x="6398" y="1998"/>
                    <a:pt x="6382" y="3560"/>
                  </a:cubicBezTo>
                  <a:cubicBezTo>
                    <a:pt x="6375" y="4314"/>
                    <a:pt x="6075" y="5023"/>
                    <a:pt x="5536" y="5553"/>
                  </a:cubicBezTo>
                  <a:cubicBezTo>
                    <a:pt x="4995" y="6083"/>
                    <a:pt x="4292" y="6361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6" y="1955"/>
                    <a:pt x="2002" y="701"/>
                    <a:pt x="3552" y="701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3"/>
                    <a:pt x="18" y="3501"/>
                  </a:cubicBezTo>
                  <a:cubicBezTo>
                    <a:pt x="1" y="5449"/>
                    <a:pt x="1571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2" y="6708"/>
                    <a:pt x="6028" y="6054"/>
                  </a:cubicBezTo>
                  <a:cubicBezTo>
                    <a:pt x="6702" y="5394"/>
                    <a:pt x="7077" y="4510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48;p44"/>
            <p:cNvSpPr/>
            <p:nvPr/>
          </p:nvSpPr>
          <p:spPr>
            <a:xfrm>
              <a:off x="3311600" y="4392300"/>
              <a:ext cx="174625" cy="159125"/>
            </a:xfrm>
            <a:custGeom>
              <a:avLst/>
              <a:gdLst/>
              <a:ahLst/>
              <a:cxnLst/>
              <a:rect l="l" t="t" r="r" b="b"/>
              <a:pathLst>
                <a:path w="6985" h="6365" extrusionOk="0">
                  <a:moveTo>
                    <a:pt x="3492" y="1"/>
                  </a:moveTo>
                  <a:cubicBezTo>
                    <a:pt x="2678" y="1"/>
                    <a:pt x="1864" y="312"/>
                    <a:pt x="1242" y="933"/>
                  </a:cubicBezTo>
                  <a:cubicBezTo>
                    <a:pt x="0" y="2175"/>
                    <a:pt x="0" y="4191"/>
                    <a:pt x="1242" y="5432"/>
                  </a:cubicBezTo>
                  <a:cubicBezTo>
                    <a:pt x="1864" y="6054"/>
                    <a:pt x="2678" y="6365"/>
                    <a:pt x="3492" y="6365"/>
                  </a:cubicBezTo>
                  <a:cubicBezTo>
                    <a:pt x="4307" y="6365"/>
                    <a:pt x="5121" y="6054"/>
                    <a:pt x="5743" y="5432"/>
                  </a:cubicBezTo>
                  <a:cubicBezTo>
                    <a:pt x="6985" y="4191"/>
                    <a:pt x="6985" y="2175"/>
                    <a:pt x="5743" y="933"/>
                  </a:cubicBezTo>
                  <a:cubicBezTo>
                    <a:pt x="5121" y="312"/>
                    <a:pt x="4307" y="1"/>
                    <a:pt x="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49;p44"/>
            <p:cNvSpPr/>
            <p:nvPr/>
          </p:nvSpPr>
          <p:spPr>
            <a:xfrm>
              <a:off x="3310125" y="4383550"/>
              <a:ext cx="177575" cy="176650"/>
            </a:xfrm>
            <a:custGeom>
              <a:avLst/>
              <a:gdLst/>
              <a:ahLst/>
              <a:cxnLst/>
              <a:rect l="l" t="t" r="r" b="b"/>
              <a:pathLst>
                <a:path w="7103" h="7066" extrusionOk="0">
                  <a:moveTo>
                    <a:pt x="3577" y="701"/>
                  </a:moveTo>
                  <a:cubicBezTo>
                    <a:pt x="4334" y="708"/>
                    <a:pt x="5042" y="1010"/>
                    <a:pt x="5570" y="1549"/>
                  </a:cubicBezTo>
                  <a:cubicBezTo>
                    <a:pt x="6101" y="2088"/>
                    <a:pt x="6389" y="2803"/>
                    <a:pt x="6382" y="3558"/>
                  </a:cubicBezTo>
                  <a:cubicBezTo>
                    <a:pt x="6375" y="4314"/>
                    <a:pt x="6075" y="5022"/>
                    <a:pt x="5534" y="5553"/>
                  </a:cubicBezTo>
                  <a:cubicBezTo>
                    <a:pt x="5006" y="6072"/>
                    <a:pt x="4294" y="6363"/>
                    <a:pt x="3570" y="6363"/>
                  </a:cubicBezTo>
                  <a:cubicBezTo>
                    <a:pt x="3555" y="6363"/>
                    <a:pt x="3540" y="6363"/>
                    <a:pt x="3526" y="6363"/>
                  </a:cubicBezTo>
                  <a:cubicBezTo>
                    <a:pt x="1964" y="6349"/>
                    <a:pt x="707" y="5067"/>
                    <a:pt x="721" y="3506"/>
                  </a:cubicBezTo>
                  <a:cubicBezTo>
                    <a:pt x="735" y="1955"/>
                    <a:pt x="2002" y="701"/>
                    <a:pt x="3551" y="701"/>
                  </a:cubicBezTo>
                  <a:close/>
                  <a:moveTo>
                    <a:pt x="3551" y="0"/>
                  </a:moveTo>
                  <a:cubicBezTo>
                    <a:pt x="1617" y="0"/>
                    <a:pt x="37" y="1563"/>
                    <a:pt x="18" y="3501"/>
                  </a:cubicBezTo>
                  <a:cubicBezTo>
                    <a:pt x="1" y="5447"/>
                    <a:pt x="1570" y="7048"/>
                    <a:pt x="3519" y="7066"/>
                  </a:cubicBezTo>
                  <a:lnTo>
                    <a:pt x="3553" y="7066"/>
                  </a:lnTo>
                  <a:cubicBezTo>
                    <a:pt x="4484" y="7066"/>
                    <a:pt x="5361" y="6708"/>
                    <a:pt x="6026" y="6053"/>
                  </a:cubicBezTo>
                  <a:cubicBezTo>
                    <a:pt x="6700" y="5394"/>
                    <a:pt x="7076" y="4509"/>
                    <a:pt x="7085" y="3565"/>
                  </a:cubicBezTo>
                  <a:cubicBezTo>
                    <a:pt x="7102" y="1617"/>
                    <a:pt x="5532" y="17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50;p44"/>
            <p:cNvSpPr/>
            <p:nvPr/>
          </p:nvSpPr>
          <p:spPr>
            <a:xfrm>
              <a:off x="3642125" y="4277800"/>
              <a:ext cx="174625" cy="159150"/>
            </a:xfrm>
            <a:custGeom>
              <a:avLst/>
              <a:gdLst/>
              <a:ahLst/>
              <a:cxnLst/>
              <a:rect l="l" t="t" r="r" b="b"/>
              <a:pathLst>
                <a:path w="6985" h="6366" extrusionOk="0">
                  <a:moveTo>
                    <a:pt x="3492" y="0"/>
                  </a:moveTo>
                  <a:cubicBezTo>
                    <a:pt x="2678" y="0"/>
                    <a:pt x="1864" y="311"/>
                    <a:pt x="1242" y="933"/>
                  </a:cubicBezTo>
                  <a:cubicBezTo>
                    <a:pt x="0" y="2177"/>
                    <a:pt x="0" y="4190"/>
                    <a:pt x="1242" y="5434"/>
                  </a:cubicBezTo>
                  <a:cubicBezTo>
                    <a:pt x="1864" y="6055"/>
                    <a:pt x="2678" y="6365"/>
                    <a:pt x="3492" y="6365"/>
                  </a:cubicBezTo>
                  <a:cubicBezTo>
                    <a:pt x="4307" y="6365"/>
                    <a:pt x="5121" y="6055"/>
                    <a:pt x="5743" y="5434"/>
                  </a:cubicBezTo>
                  <a:cubicBezTo>
                    <a:pt x="6984" y="4190"/>
                    <a:pt x="6984" y="2177"/>
                    <a:pt x="5743" y="933"/>
                  </a:cubicBezTo>
                  <a:cubicBezTo>
                    <a:pt x="5121" y="311"/>
                    <a:pt x="4307" y="0"/>
                    <a:pt x="3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51;p44"/>
            <p:cNvSpPr/>
            <p:nvPr/>
          </p:nvSpPr>
          <p:spPr>
            <a:xfrm>
              <a:off x="3640650" y="4269025"/>
              <a:ext cx="177575" cy="176725"/>
            </a:xfrm>
            <a:custGeom>
              <a:avLst/>
              <a:gdLst/>
              <a:ahLst/>
              <a:cxnLst/>
              <a:rect l="l" t="t" r="r" b="b"/>
              <a:pathLst>
                <a:path w="7103" h="7069" extrusionOk="0">
                  <a:moveTo>
                    <a:pt x="3577" y="704"/>
                  </a:moveTo>
                  <a:cubicBezTo>
                    <a:pt x="4334" y="711"/>
                    <a:pt x="5042" y="1011"/>
                    <a:pt x="5572" y="1552"/>
                  </a:cubicBezTo>
                  <a:cubicBezTo>
                    <a:pt x="6100" y="2091"/>
                    <a:pt x="6389" y="2804"/>
                    <a:pt x="6382" y="3560"/>
                  </a:cubicBezTo>
                  <a:cubicBezTo>
                    <a:pt x="6368" y="5113"/>
                    <a:pt x="5100" y="6365"/>
                    <a:pt x="3551" y="6365"/>
                  </a:cubicBezTo>
                  <a:lnTo>
                    <a:pt x="3525" y="6365"/>
                  </a:lnTo>
                  <a:cubicBezTo>
                    <a:pt x="1964" y="6350"/>
                    <a:pt x="707" y="5070"/>
                    <a:pt x="721" y="3509"/>
                  </a:cubicBezTo>
                  <a:cubicBezTo>
                    <a:pt x="734" y="1956"/>
                    <a:pt x="2002" y="704"/>
                    <a:pt x="3551" y="704"/>
                  </a:cubicBezTo>
                  <a:close/>
                  <a:moveTo>
                    <a:pt x="3551" y="1"/>
                  </a:moveTo>
                  <a:cubicBezTo>
                    <a:pt x="1619" y="1"/>
                    <a:pt x="37" y="1564"/>
                    <a:pt x="18" y="3502"/>
                  </a:cubicBezTo>
                  <a:cubicBezTo>
                    <a:pt x="0" y="5450"/>
                    <a:pt x="1570" y="7049"/>
                    <a:pt x="3518" y="7068"/>
                  </a:cubicBezTo>
                  <a:lnTo>
                    <a:pt x="3551" y="7068"/>
                  </a:lnTo>
                  <a:cubicBezTo>
                    <a:pt x="5486" y="7068"/>
                    <a:pt x="7068" y="5503"/>
                    <a:pt x="7085" y="3567"/>
                  </a:cubicBezTo>
                  <a:cubicBezTo>
                    <a:pt x="7102" y="1619"/>
                    <a:pt x="5532" y="18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52;p44"/>
            <p:cNvSpPr/>
            <p:nvPr/>
          </p:nvSpPr>
          <p:spPr>
            <a:xfrm>
              <a:off x="3726225" y="3937125"/>
              <a:ext cx="174675" cy="159100"/>
            </a:xfrm>
            <a:custGeom>
              <a:avLst/>
              <a:gdLst/>
              <a:ahLst/>
              <a:cxnLst/>
              <a:rect l="l" t="t" r="r" b="b"/>
              <a:pathLst>
                <a:path w="6987" h="6364" extrusionOk="0">
                  <a:moveTo>
                    <a:pt x="3493" y="0"/>
                  </a:moveTo>
                  <a:cubicBezTo>
                    <a:pt x="2679" y="0"/>
                    <a:pt x="1864" y="311"/>
                    <a:pt x="1242" y="932"/>
                  </a:cubicBezTo>
                  <a:cubicBezTo>
                    <a:pt x="0" y="2175"/>
                    <a:pt x="0" y="4189"/>
                    <a:pt x="1242" y="5432"/>
                  </a:cubicBezTo>
                  <a:cubicBezTo>
                    <a:pt x="1864" y="6053"/>
                    <a:pt x="2679" y="6364"/>
                    <a:pt x="3493" y="6364"/>
                  </a:cubicBezTo>
                  <a:cubicBezTo>
                    <a:pt x="4308" y="6364"/>
                    <a:pt x="5122" y="6053"/>
                    <a:pt x="5743" y="5432"/>
                  </a:cubicBezTo>
                  <a:cubicBezTo>
                    <a:pt x="6987" y="4189"/>
                    <a:pt x="6987" y="2175"/>
                    <a:pt x="5743" y="932"/>
                  </a:cubicBezTo>
                  <a:cubicBezTo>
                    <a:pt x="5122" y="311"/>
                    <a:pt x="4308" y="0"/>
                    <a:pt x="3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53;p44"/>
            <p:cNvSpPr/>
            <p:nvPr/>
          </p:nvSpPr>
          <p:spPr>
            <a:xfrm>
              <a:off x="3724750" y="3928325"/>
              <a:ext cx="177575" cy="176700"/>
            </a:xfrm>
            <a:custGeom>
              <a:avLst/>
              <a:gdLst/>
              <a:ahLst/>
              <a:cxnLst/>
              <a:rect l="l" t="t" r="r" b="b"/>
              <a:pathLst>
                <a:path w="7103" h="7068" extrusionOk="0">
                  <a:moveTo>
                    <a:pt x="3578" y="703"/>
                  </a:moveTo>
                  <a:cubicBezTo>
                    <a:pt x="5139" y="719"/>
                    <a:pt x="6398" y="2000"/>
                    <a:pt x="6382" y="3560"/>
                  </a:cubicBezTo>
                  <a:cubicBezTo>
                    <a:pt x="6369" y="5113"/>
                    <a:pt x="5101" y="6365"/>
                    <a:pt x="3552" y="6365"/>
                  </a:cubicBezTo>
                  <a:lnTo>
                    <a:pt x="3526" y="6365"/>
                  </a:lnTo>
                  <a:cubicBezTo>
                    <a:pt x="1966" y="6351"/>
                    <a:pt x="707" y="5069"/>
                    <a:pt x="721" y="3508"/>
                  </a:cubicBezTo>
                  <a:cubicBezTo>
                    <a:pt x="736" y="1947"/>
                    <a:pt x="2011" y="703"/>
                    <a:pt x="3578" y="703"/>
                  </a:cubicBezTo>
                  <a:close/>
                  <a:moveTo>
                    <a:pt x="3552" y="0"/>
                  </a:moveTo>
                  <a:cubicBezTo>
                    <a:pt x="1619" y="0"/>
                    <a:pt x="37" y="1565"/>
                    <a:pt x="18" y="3501"/>
                  </a:cubicBezTo>
                  <a:cubicBezTo>
                    <a:pt x="1" y="5449"/>
                    <a:pt x="1571" y="7050"/>
                    <a:pt x="3519" y="7068"/>
                  </a:cubicBezTo>
                  <a:lnTo>
                    <a:pt x="3553" y="7068"/>
                  </a:lnTo>
                  <a:cubicBezTo>
                    <a:pt x="5486" y="7068"/>
                    <a:pt x="7068" y="5505"/>
                    <a:pt x="7085" y="3567"/>
                  </a:cubicBezTo>
                  <a:cubicBezTo>
                    <a:pt x="7103" y="1619"/>
                    <a:pt x="5533" y="19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Rectangle 793"/>
          <p:cNvSpPr/>
          <p:nvPr/>
        </p:nvSpPr>
        <p:spPr>
          <a:xfrm>
            <a:off x="1786487" y="3676414"/>
            <a:ext cx="5274694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MERCI </a:t>
            </a:r>
            <a:r>
              <a:rPr lang="fr-FR" sz="2400" b="1" dirty="0" smtClean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fr-FR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VOTRE </a:t>
            </a:r>
            <a:r>
              <a:rPr lang="fr-FR" sz="2400" b="1" dirty="0" smtClean="0">
                <a:solidFill>
                  <a:srgbClr val="09A79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endParaRPr lang="fr-FR" sz="2400" b="1" dirty="0">
              <a:solidFill>
                <a:srgbClr val="09A798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95" name="Google Shape;2359;p68"/>
          <p:cNvGrpSpPr/>
          <p:nvPr/>
        </p:nvGrpSpPr>
        <p:grpSpPr>
          <a:xfrm>
            <a:off x="2981157" y="655474"/>
            <a:ext cx="623624" cy="614593"/>
            <a:chOff x="1398186" y="2774982"/>
            <a:chExt cx="1197580" cy="1539667"/>
          </a:xfrm>
        </p:grpSpPr>
        <p:sp>
          <p:nvSpPr>
            <p:cNvPr id="796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2389;p68"/>
          <p:cNvGrpSpPr/>
          <p:nvPr/>
        </p:nvGrpSpPr>
        <p:grpSpPr>
          <a:xfrm>
            <a:off x="5233170" y="707124"/>
            <a:ext cx="669304" cy="547896"/>
            <a:chOff x="2959601" y="2779156"/>
            <a:chExt cx="1835333" cy="1531772"/>
          </a:xfrm>
        </p:grpSpPr>
        <p:sp>
          <p:nvSpPr>
            <p:cNvPr id="826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2401;p68"/>
          <p:cNvGrpSpPr/>
          <p:nvPr/>
        </p:nvGrpSpPr>
        <p:grpSpPr>
          <a:xfrm>
            <a:off x="4597644" y="713067"/>
            <a:ext cx="458922" cy="574962"/>
            <a:chOff x="5263597" y="2763360"/>
            <a:chExt cx="1032913" cy="1627905"/>
          </a:xfrm>
        </p:grpSpPr>
        <p:sp>
          <p:nvSpPr>
            <p:cNvPr id="838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2415;p68"/>
          <p:cNvGrpSpPr/>
          <p:nvPr/>
        </p:nvGrpSpPr>
        <p:grpSpPr>
          <a:xfrm>
            <a:off x="3783688" y="652265"/>
            <a:ext cx="466785" cy="610606"/>
            <a:chOff x="6806174" y="2834954"/>
            <a:chExt cx="1086524" cy="1484731"/>
          </a:xfrm>
        </p:grpSpPr>
        <p:sp>
          <p:nvSpPr>
            <p:cNvPr id="852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3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8"/>
          <p:cNvSpPr txBox="1">
            <a:spLocks noGrp="1"/>
          </p:cNvSpPr>
          <p:nvPr>
            <p:ph type="ctrTitle"/>
          </p:nvPr>
        </p:nvSpPr>
        <p:spPr>
          <a:xfrm>
            <a:off x="1991810" y="436665"/>
            <a:ext cx="5420045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1117" name="Google Shape;1117;p38"/>
          <p:cNvSpPr/>
          <p:nvPr/>
        </p:nvSpPr>
        <p:spPr>
          <a:xfrm>
            <a:off x="567450" y="3512981"/>
            <a:ext cx="553650" cy="1409357"/>
          </a:xfrm>
          <a:custGeom>
            <a:avLst/>
            <a:gdLst/>
            <a:ahLst/>
            <a:cxnLst/>
            <a:rect l="l" t="t" r="r" b="b"/>
            <a:pathLst>
              <a:path w="10642" h="27090" extrusionOk="0">
                <a:moveTo>
                  <a:pt x="4856" y="1"/>
                </a:moveTo>
                <a:cubicBezTo>
                  <a:pt x="4757" y="1"/>
                  <a:pt x="4657" y="9"/>
                  <a:pt x="4558" y="17"/>
                </a:cubicBezTo>
                <a:cubicBezTo>
                  <a:pt x="4099" y="53"/>
                  <a:pt x="3641" y="100"/>
                  <a:pt x="3172" y="135"/>
                </a:cubicBezTo>
                <a:cubicBezTo>
                  <a:pt x="2995" y="147"/>
                  <a:pt x="2808" y="170"/>
                  <a:pt x="2631" y="194"/>
                </a:cubicBezTo>
                <a:cubicBezTo>
                  <a:pt x="2408" y="229"/>
                  <a:pt x="2279" y="381"/>
                  <a:pt x="2267" y="569"/>
                </a:cubicBezTo>
                <a:cubicBezTo>
                  <a:pt x="2244" y="816"/>
                  <a:pt x="2396" y="1016"/>
                  <a:pt x="2655" y="1016"/>
                </a:cubicBezTo>
                <a:cubicBezTo>
                  <a:pt x="2696" y="1018"/>
                  <a:pt x="2736" y="1019"/>
                  <a:pt x="2777" y="1019"/>
                </a:cubicBezTo>
                <a:cubicBezTo>
                  <a:pt x="2956" y="1019"/>
                  <a:pt x="3130" y="1000"/>
                  <a:pt x="3313" y="980"/>
                </a:cubicBezTo>
                <a:cubicBezTo>
                  <a:pt x="3430" y="980"/>
                  <a:pt x="3559" y="969"/>
                  <a:pt x="3677" y="957"/>
                </a:cubicBezTo>
                <a:cubicBezTo>
                  <a:pt x="3688" y="980"/>
                  <a:pt x="3700" y="992"/>
                  <a:pt x="3712" y="1016"/>
                </a:cubicBezTo>
                <a:cubicBezTo>
                  <a:pt x="3653" y="1086"/>
                  <a:pt x="3606" y="1157"/>
                  <a:pt x="3547" y="1215"/>
                </a:cubicBezTo>
                <a:cubicBezTo>
                  <a:pt x="2490" y="2390"/>
                  <a:pt x="1704" y="3729"/>
                  <a:pt x="1128" y="5197"/>
                </a:cubicBezTo>
                <a:cubicBezTo>
                  <a:pt x="623" y="6500"/>
                  <a:pt x="306" y="7851"/>
                  <a:pt x="141" y="9237"/>
                </a:cubicBezTo>
                <a:cubicBezTo>
                  <a:pt x="24" y="10247"/>
                  <a:pt x="1" y="11245"/>
                  <a:pt x="48" y="12255"/>
                </a:cubicBezTo>
                <a:cubicBezTo>
                  <a:pt x="118" y="13536"/>
                  <a:pt x="318" y="14804"/>
                  <a:pt x="647" y="16037"/>
                </a:cubicBezTo>
                <a:cubicBezTo>
                  <a:pt x="1281" y="18457"/>
                  <a:pt x="2326" y="20676"/>
                  <a:pt x="3888" y="22638"/>
                </a:cubicBezTo>
                <a:cubicBezTo>
                  <a:pt x="5027" y="24082"/>
                  <a:pt x="6378" y="25292"/>
                  <a:pt x="7999" y="26196"/>
                </a:cubicBezTo>
                <a:cubicBezTo>
                  <a:pt x="8598" y="26525"/>
                  <a:pt x="9220" y="26807"/>
                  <a:pt x="9878" y="27030"/>
                </a:cubicBezTo>
                <a:cubicBezTo>
                  <a:pt x="9972" y="27054"/>
                  <a:pt x="10089" y="27089"/>
                  <a:pt x="10195" y="27089"/>
                </a:cubicBezTo>
                <a:cubicBezTo>
                  <a:pt x="10203" y="27089"/>
                  <a:pt x="10212" y="27090"/>
                  <a:pt x="10220" y="27090"/>
                </a:cubicBezTo>
                <a:cubicBezTo>
                  <a:pt x="10408" y="27090"/>
                  <a:pt x="10561" y="26964"/>
                  <a:pt x="10594" y="26795"/>
                </a:cubicBezTo>
                <a:cubicBezTo>
                  <a:pt x="10641" y="26607"/>
                  <a:pt x="10571" y="26431"/>
                  <a:pt x="10406" y="26326"/>
                </a:cubicBezTo>
                <a:cubicBezTo>
                  <a:pt x="10336" y="26290"/>
                  <a:pt x="10254" y="26255"/>
                  <a:pt x="10183" y="26232"/>
                </a:cubicBezTo>
                <a:cubicBezTo>
                  <a:pt x="8551" y="25680"/>
                  <a:pt x="7141" y="24775"/>
                  <a:pt x="5896" y="23589"/>
                </a:cubicBezTo>
                <a:cubicBezTo>
                  <a:pt x="4346" y="22109"/>
                  <a:pt x="3195" y="20359"/>
                  <a:pt x="2361" y="18410"/>
                </a:cubicBezTo>
                <a:cubicBezTo>
                  <a:pt x="1410" y="16213"/>
                  <a:pt x="928" y="13923"/>
                  <a:pt x="881" y="11539"/>
                </a:cubicBezTo>
                <a:cubicBezTo>
                  <a:pt x="858" y="10411"/>
                  <a:pt x="952" y="9284"/>
                  <a:pt x="1163" y="8168"/>
                </a:cubicBezTo>
                <a:cubicBezTo>
                  <a:pt x="1457" y="6641"/>
                  <a:pt x="1962" y="5173"/>
                  <a:pt x="2737" y="3811"/>
                </a:cubicBezTo>
                <a:cubicBezTo>
                  <a:pt x="3160" y="3059"/>
                  <a:pt x="3653" y="2366"/>
                  <a:pt x="4240" y="1732"/>
                </a:cubicBezTo>
                <a:cubicBezTo>
                  <a:pt x="4311" y="1662"/>
                  <a:pt x="4370" y="1556"/>
                  <a:pt x="4499" y="1521"/>
                </a:cubicBezTo>
                <a:cubicBezTo>
                  <a:pt x="4511" y="1603"/>
                  <a:pt x="4522" y="1673"/>
                  <a:pt x="4522" y="1732"/>
                </a:cubicBezTo>
                <a:cubicBezTo>
                  <a:pt x="4511" y="2002"/>
                  <a:pt x="4511" y="2261"/>
                  <a:pt x="4499" y="2519"/>
                </a:cubicBezTo>
                <a:cubicBezTo>
                  <a:pt x="4499" y="2613"/>
                  <a:pt x="4499" y="2707"/>
                  <a:pt x="4511" y="2789"/>
                </a:cubicBezTo>
                <a:cubicBezTo>
                  <a:pt x="4546" y="2977"/>
                  <a:pt x="4675" y="3106"/>
                  <a:pt x="4851" y="3130"/>
                </a:cubicBezTo>
                <a:cubicBezTo>
                  <a:pt x="4879" y="3135"/>
                  <a:pt x="4906" y="3137"/>
                  <a:pt x="4933" y="3137"/>
                </a:cubicBezTo>
                <a:cubicBezTo>
                  <a:pt x="5095" y="3137"/>
                  <a:pt x="5227" y="3046"/>
                  <a:pt x="5297" y="2895"/>
                </a:cubicBezTo>
                <a:cubicBezTo>
                  <a:pt x="5321" y="2824"/>
                  <a:pt x="5344" y="2730"/>
                  <a:pt x="5344" y="2660"/>
                </a:cubicBezTo>
                <a:cubicBezTo>
                  <a:pt x="5368" y="1967"/>
                  <a:pt x="5391" y="1262"/>
                  <a:pt x="5415" y="569"/>
                </a:cubicBezTo>
                <a:cubicBezTo>
                  <a:pt x="5427" y="522"/>
                  <a:pt x="5427" y="475"/>
                  <a:pt x="5415" y="417"/>
                </a:cubicBezTo>
                <a:cubicBezTo>
                  <a:pt x="5391" y="170"/>
                  <a:pt x="5239" y="17"/>
                  <a:pt x="4980" y="6"/>
                </a:cubicBezTo>
                <a:cubicBezTo>
                  <a:pt x="4939" y="2"/>
                  <a:pt x="4898" y="1"/>
                  <a:pt x="4856" y="1"/>
                </a:cubicBezTo>
                <a:close/>
              </a:path>
            </a:pathLst>
          </a:custGeom>
          <a:solidFill>
            <a:srgbClr val="969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38"/>
          <p:cNvGrpSpPr/>
          <p:nvPr/>
        </p:nvGrpSpPr>
        <p:grpSpPr>
          <a:xfrm rot="17306248">
            <a:off x="751232" y="3722507"/>
            <a:ext cx="366175" cy="346850"/>
            <a:chOff x="1906150" y="4908800"/>
            <a:chExt cx="366175" cy="346850"/>
          </a:xfrm>
        </p:grpSpPr>
        <p:sp>
          <p:nvSpPr>
            <p:cNvPr id="1123" name="Google Shape;1123;p38"/>
            <p:cNvSpPr/>
            <p:nvPr/>
          </p:nvSpPr>
          <p:spPr>
            <a:xfrm>
              <a:off x="1906150" y="4908800"/>
              <a:ext cx="366175" cy="346850"/>
            </a:xfrm>
            <a:custGeom>
              <a:avLst/>
              <a:gdLst/>
              <a:ahLst/>
              <a:cxnLst/>
              <a:rect l="l" t="t" r="r" b="b"/>
              <a:pathLst>
                <a:path w="14647" h="13874" extrusionOk="0">
                  <a:moveTo>
                    <a:pt x="7485" y="1"/>
                  </a:moveTo>
                  <a:cubicBezTo>
                    <a:pt x="6928" y="1"/>
                    <a:pt x="6363" y="70"/>
                    <a:pt x="5803" y="214"/>
                  </a:cubicBezTo>
                  <a:cubicBezTo>
                    <a:pt x="2056" y="1189"/>
                    <a:pt x="1" y="4759"/>
                    <a:pt x="682" y="8248"/>
                  </a:cubicBezTo>
                  <a:cubicBezTo>
                    <a:pt x="1281" y="11325"/>
                    <a:pt x="3971" y="13815"/>
                    <a:pt x="7694" y="13873"/>
                  </a:cubicBezTo>
                  <a:cubicBezTo>
                    <a:pt x="9033" y="13850"/>
                    <a:pt x="10407" y="13415"/>
                    <a:pt x="11617" y="12487"/>
                  </a:cubicBezTo>
                  <a:cubicBezTo>
                    <a:pt x="13590" y="10984"/>
                    <a:pt x="14647" y="8306"/>
                    <a:pt x="14247" y="5816"/>
                  </a:cubicBezTo>
                  <a:cubicBezTo>
                    <a:pt x="13677" y="2303"/>
                    <a:pt x="10701" y="1"/>
                    <a:pt x="7485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2119925" y="4967275"/>
              <a:ext cx="90150" cy="94675"/>
            </a:xfrm>
            <a:custGeom>
              <a:avLst/>
              <a:gdLst/>
              <a:ahLst/>
              <a:cxnLst/>
              <a:rect l="l" t="t" r="r" b="b"/>
              <a:pathLst>
                <a:path w="3606" h="3787" extrusionOk="0">
                  <a:moveTo>
                    <a:pt x="881" y="1"/>
                  </a:moveTo>
                  <a:cubicBezTo>
                    <a:pt x="728" y="36"/>
                    <a:pt x="576" y="48"/>
                    <a:pt x="446" y="107"/>
                  </a:cubicBezTo>
                  <a:cubicBezTo>
                    <a:pt x="129" y="224"/>
                    <a:pt x="0" y="541"/>
                    <a:pt x="141" y="847"/>
                  </a:cubicBezTo>
                  <a:cubicBezTo>
                    <a:pt x="200" y="964"/>
                    <a:pt x="270" y="1081"/>
                    <a:pt x="364" y="1175"/>
                  </a:cubicBezTo>
                  <a:cubicBezTo>
                    <a:pt x="764" y="1598"/>
                    <a:pt x="1045" y="2092"/>
                    <a:pt x="1280" y="2620"/>
                  </a:cubicBezTo>
                  <a:cubicBezTo>
                    <a:pt x="1363" y="2808"/>
                    <a:pt x="1468" y="2996"/>
                    <a:pt x="1574" y="3184"/>
                  </a:cubicBezTo>
                  <a:cubicBezTo>
                    <a:pt x="1691" y="3372"/>
                    <a:pt x="1844" y="3536"/>
                    <a:pt x="2044" y="3642"/>
                  </a:cubicBezTo>
                  <a:cubicBezTo>
                    <a:pt x="2211" y="3740"/>
                    <a:pt x="2389" y="3787"/>
                    <a:pt x="2562" y="3787"/>
                  </a:cubicBezTo>
                  <a:cubicBezTo>
                    <a:pt x="2946" y="3787"/>
                    <a:pt x="3306" y="3557"/>
                    <a:pt x="3477" y="3160"/>
                  </a:cubicBezTo>
                  <a:cubicBezTo>
                    <a:pt x="3582" y="2925"/>
                    <a:pt x="3606" y="2679"/>
                    <a:pt x="3571" y="2420"/>
                  </a:cubicBezTo>
                  <a:cubicBezTo>
                    <a:pt x="3524" y="2092"/>
                    <a:pt x="3406" y="1798"/>
                    <a:pt x="3218" y="1528"/>
                  </a:cubicBezTo>
                  <a:cubicBezTo>
                    <a:pt x="2842" y="976"/>
                    <a:pt x="2349" y="553"/>
                    <a:pt x="1750" y="248"/>
                  </a:cubicBezTo>
                  <a:cubicBezTo>
                    <a:pt x="1480" y="107"/>
                    <a:pt x="1186" y="24"/>
                    <a:pt x="88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38"/>
          <p:cNvGrpSpPr/>
          <p:nvPr/>
        </p:nvGrpSpPr>
        <p:grpSpPr>
          <a:xfrm rot="18673185">
            <a:off x="8683197" y="106537"/>
            <a:ext cx="620273" cy="568436"/>
            <a:chOff x="146500" y="4260250"/>
            <a:chExt cx="852700" cy="768125"/>
          </a:xfrm>
        </p:grpSpPr>
        <p:sp>
          <p:nvSpPr>
            <p:cNvPr id="1126" name="Google Shape;1126;p38"/>
            <p:cNvSpPr/>
            <p:nvPr/>
          </p:nvSpPr>
          <p:spPr>
            <a:xfrm>
              <a:off x="157075" y="4270825"/>
              <a:ext cx="830675" cy="747275"/>
            </a:xfrm>
            <a:custGeom>
              <a:avLst/>
              <a:gdLst/>
              <a:ahLst/>
              <a:cxnLst/>
              <a:rect l="l" t="t" r="r" b="b"/>
              <a:pathLst>
                <a:path w="33227" h="29891" extrusionOk="0">
                  <a:moveTo>
                    <a:pt x="25933" y="0"/>
                  </a:moveTo>
                  <a:cubicBezTo>
                    <a:pt x="25604" y="0"/>
                    <a:pt x="25310" y="165"/>
                    <a:pt x="25111" y="458"/>
                  </a:cubicBezTo>
                  <a:cubicBezTo>
                    <a:pt x="24876" y="823"/>
                    <a:pt x="24876" y="1222"/>
                    <a:pt x="25099" y="1574"/>
                  </a:cubicBezTo>
                  <a:cubicBezTo>
                    <a:pt x="25181" y="1715"/>
                    <a:pt x="25287" y="1844"/>
                    <a:pt x="25393" y="1962"/>
                  </a:cubicBezTo>
                  <a:lnTo>
                    <a:pt x="25440" y="2032"/>
                  </a:lnTo>
                  <a:lnTo>
                    <a:pt x="24770" y="2596"/>
                  </a:lnTo>
                  <a:cubicBezTo>
                    <a:pt x="24183" y="3089"/>
                    <a:pt x="23596" y="3594"/>
                    <a:pt x="22997" y="4099"/>
                  </a:cubicBezTo>
                  <a:cubicBezTo>
                    <a:pt x="20237" y="6448"/>
                    <a:pt x="17465" y="8809"/>
                    <a:pt x="14705" y="11170"/>
                  </a:cubicBezTo>
                  <a:lnTo>
                    <a:pt x="13143" y="12497"/>
                  </a:lnTo>
                  <a:cubicBezTo>
                    <a:pt x="11534" y="13859"/>
                    <a:pt x="9913" y="15233"/>
                    <a:pt x="8316" y="16607"/>
                  </a:cubicBezTo>
                  <a:cubicBezTo>
                    <a:pt x="7012" y="17723"/>
                    <a:pt x="5720" y="18851"/>
                    <a:pt x="4428" y="19966"/>
                  </a:cubicBezTo>
                  <a:cubicBezTo>
                    <a:pt x="3864" y="20460"/>
                    <a:pt x="3301" y="20953"/>
                    <a:pt x="2725" y="21435"/>
                  </a:cubicBezTo>
                  <a:cubicBezTo>
                    <a:pt x="2631" y="21529"/>
                    <a:pt x="2526" y="21611"/>
                    <a:pt x="2420" y="21705"/>
                  </a:cubicBezTo>
                  <a:cubicBezTo>
                    <a:pt x="2185" y="21916"/>
                    <a:pt x="1927" y="22127"/>
                    <a:pt x="1680" y="22351"/>
                  </a:cubicBezTo>
                  <a:cubicBezTo>
                    <a:pt x="1398" y="22609"/>
                    <a:pt x="1187" y="22832"/>
                    <a:pt x="999" y="23044"/>
                  </a:cubicBezTo>
                  <a:cubicBezTo>
                    <a:pt x="423" y="23725"/>
                    <a:pt x="106" y="24535"/>
                    <a:pt x="59" y="25451"/>
                  </a:cubicBezTo>
                  <a:cubicBezTo>
                    <a:pt x="0" y="26884"/>
                    <a:pt x="505" y="28059"/>
                    <a:pt x="1574" y="28951"/>
                  </a:cubicBezTo>
                  <a:cubicBezTo>
                    <a:pt x="2314" y="29550"/>
                    <a:pt x="3242" y="29891"/>
                    <a:pt x="4205" y="29891"/>
                  </a:cubicBezTo>
                  <a:cubicBezTo>
                    <a:pt x="4933" y="29891"/>
                    <a:pt x="5661" y="29691"/>
                    <a:pt x="6296" y="29327"/>
                  </a:cubicBezTo>
                  <a:cubicBezTo>
                    <a:pt x="6754" y="29057"/>
                    <a:pt x="7153" y="28728"/>
                    <a:pt x="7529" y="28411"/>
                  </a:cubicBezTo>
                  <a:lnTo>
                    <a:pt x="8234" y="27812"/>
                  </a:lnTo>
                  <a:cubicBezTo>
                    <a:pt x="9314" y="26908"/>
                    <a:pt x="10406" y="25992"/>
                    <a:pt x="11487" y="25087"/>
                  </a:cubicBezTo>
                  <a:cubicBezTo>
                    <a:pt x="12368" y="24359"/>
                    <a:pt x="13249" y="23643"/>
                    <a:pt x="14129" y="22914"/>
                  </a:cubicBezTo>
                  <a:cubicBezTo>
                    <a:pt x="14787" y="22374"/>
                    <a:pt x="15445" y="21822"/>
                    <a:pt x="16114" y="21282"/>
                  </a:cubicBezTo>
                  <a:cubicBezTo>
                    <a:pt x="17993" y="19720"/>
                    <a:pt x="19873" y="18170"/>
                    <a:pt x="21740" y="16607"/>
                  </a:cubicBezTo>
                  <a:cubicBezTo>
                    <a:pt x="24265" y="14505"/>
                    <a:pt x="26779" y="12415"/>
                    <a:pt x="29304" y="10312"/>
                  </a:cubicBezTo>
                  <a:cubicBezTo>
                    <a:pt x="29738" y="9948"/>
                    <a:pt x="30184" y="9561"/>
                    <a:pt x="30619" y="9185"/>
                  </a:cubicBezTo>
                  <a:cubicBezTo>
                    <a:pt x="30760" y="9067"/>
                    <a:pt x="30901" y="8938"/>
                    <a:pt x="31054" y="8821"/>
                  </a:cubicBezTo>
                  <a:cubicBezTo>
                    <a:pt x="31077" y="8856"/>
                    <a:pt x="31171" y="8962"/>
                    <a:pt x="31171" y="8962"/>
                  </a:cubicBezTo>
                  <a:cubicBezTo>
                    <a:pt x="31253" y="9056"/>
                    <a:pt x="31347" y="9161"/>
                    <a:pt x="31453" y="9244"/>
                  </a:cubicBezTo>
                  <a:cubicBezTo>
                    <a:pt x="31629" y="9384"/>
                    <a:pt x="31852" y="9455"/>
                    <a:pt x="32087" y="9455"/>
                  </a:cubicBezTo>
                  <a:cubicBezTo>
                    <a:pt x="32381" y="9455"/>
                    <a:pt x="32663" y="9337"/>
                    <a:pt x="32862" y="9138"/>
                  </a:cubicBezTo>
                  <a:cubicBezTo>
                    <a:pt x="33215" y="8774"/>
                    <a:pt x="33226" y="8233"/>
                    <a:pt x="32898" y="7799"/>
                  </a:cubicBezTo>
                  <a:lnTo>
                    <a:pt x="32651" y="7494"/>
                  </a:lnTo>
                  <a:cubicBezTo>
                    <a:pt x="32498" y="7317"/>
                    <a:pt x="32357" y="7129"/>
                    <a:pt x="32205" y="6953"/>
                  </a:cubicBezTo>
                  <a:cubicBezTo>
                    <a:pt x="30596" y="5004"/>
                    <a:pt x="28975" y="3054"/>
                    <a:pt x="27342" y="1093"/>
                  </a:cubicBezTo>
                  <a:cubicBezTo>
                    <a:pt x="27166" y="881"/>
                    <a:pt x="26990" y="670"/>
                    <a:pt x="26814" y="470"/>
                  </a:cubicBezTo>
                  <a:cubicBezTo>
                    <a:pt x="26732" y="376"/>
                    <a:pt x="26614" y="259"/>
                    <a:pt x="26473" y="165"/>
                  </a:cubicBezTo>
                  <a:cubicBezTo>
                    <a:pt x="26297" y="59"/>
                    <a:pt x="26109" y="0"/>
                    <a:pt x="2593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146500" y="4260250"/>
              <a:ext cx="852700" cy="768125"/>
            </a:xfrm>
            <a:custGeom>
              <a:avLst/>
              <a:gdLst/>
              <a:ahLst/>
              <a:cxnLst/>
              <a:rect l="l" t="t" r="r" b="b"/>
              <a:pathLst>
                <a:path w="34108" h="30725" extrusionOk="0">
                  <a:moveTo>
                    <a:pt x="26356" y="846"/>
                  </a:moveTo>
                  <a:cubicBezTo>
                    <a:pt x="26450" y="846"/>
                    <a:pt x="26567" y="870"/>
                    <a:pt x="26661" y="940"/>
                  </a:cubicBezTo>
                  <a:cubicBezTo>
                    <a:pt x="26767" y="999"/>
                    <a:pt x="26849" y="1081"/>
                    <a:pt x="26920" y="1175"/>
                  </a:cubicBezTo>
                  <a:cubicBezTo>
                    <a:pt x="27108" y="1375"/>
                    <a:pt x="27272" y="1586"/>
                    <a:pt x="27448" y="1798"/>
                  </a:cubicBezTo>
                  <a:cubicBezTo>
                    <a:pt x="29069" y="3747"/>
                    <a:pt x="30690" y="5697"/>
                    <a:pt x="32310" y="7646"/>
                  </a:cubicBezTo>
                  <a:cubicBezTo>
                    <a:pt x="32522" y="7905"/>
                    <a:pt x="32733" y="8175"/>
                    <a:pt x="32945" y="8433"/>
                  </a:cubicBezTo>
                  <a:cubicBezTo>
                    <a:pt x="32956" y="8445"/>
                    <a:pt x="32968" y="8469"/>
                    <a:pt x="32980" y="8480"/>
                  </a:cubicBezTo>
                  <a:cubicBezTo>
                    <a:pt x="33191" y="8750"/>
                    <a:pt x="33191" y="9056"/>
                    <a:pt x="32980" y="9267"/>
                  </a:cubicBezTo>
                  <a:cubicBezTo>
                    <a:pt x="32862" y="9396"/>
                    <a:pt x="32686" y="9455"/>
                    <a:pt x="32510" y="9455"/>
                  </a:cubicBezTo>
                  <a:cubicBezTo>
                    <a:pt x="32369" y="9455"/>
                    <a:pt x="32240" y="9420"/>
                    <a:pt x="32134" y="9338"/>
                  </a:cubicBezTo>
                  <a:cubicBezTo>
                    <a:pt x="32040" y="9255"/>
                    <a:pt x="31958" y="9161"/>
                    <a:pt x="31876" y="9068"/>
                  </a:cubicBezTo>
                  <a:cubicBezTo>
                    <a:pt x="31758" y="8938"/>
                    <a:pt x="31653" y="8797"/>
                    <a:pt x="31524" y="8645"/>
                  </a:cubicBezTo>
                  <a:cubicBezTo>
                    <a:pt x="31465" y="8703"/>
                    <a:pt x="31418" y="8739"/>
                    <a:pt x="31371" y="8774"/>
                  </a:cubicBezTo>
                  <a:cubicBezTo>
                    <a:pt x="30737" y="9326"/>
                    <a:pt x="30102" y="9878"/>
                    <a:pt x="29456" y="10418"/>
                  </a:cubicBezTo>
                  <a:cubicBezTo>
                    <a:pt x="26943" y="12509"/>
                    <a:pt x="24418" y="14611"/>
                    <a:pt x="21905" y="16702"/>
                  </a:cubicBezTo>
                  <a:cubicBezTo>
                    <a:pt x="20025" y="18264"/>
                    <a:pt x="18146" y="19826"/>
                    <a:pt x="16267" y="21376"/>
                  </a:cubicBezTo>
                  <a:cubicBezTo>
                    <a:pt x="14729" y="22644"/>
                    <a:pt x="13178" y="23913"/>
                    <a:pt x="11651" y="25193"/>
                  </a:cubicBezTo>
                  <a:cubicBezTo>
                    <a:pt x="10324" y="26297"/>
                    <a:pt x="8997" y="27401"/>
                    <a:pt x="7682" y="28517"/>
                  </a:cubicBezTo>
                  <a:cubicBezTo>
                    <a:pt x="7306" y="28822"/>
                    <a:pt x="6930" y="29139"/>
                    <a:pt x="6507" y="29386"/>
                  </a:cubicBezTo>
                  <a:cubicBezTo>
                    <a:pt x="5920" y="29727"/>
                    <a:pt x="5274" y="29891"/>
                    <a:pt x="4628" y="29891"/>
                  </a:cubicBezTo>
                  <a:cubicBezTo>
                    <a:pt x="3782" y="29891"/>
                    <a:pt x="2949" y="29609"/>
                    <a:pt x="2267" y="29045"/>
                  </a:cubicBezTo>
                  <a:cubicBezTo>
                    <a:pt x="1281" y="28235"/>
                    <a:pt x="846" y="27166"/>
                    <a:pt x="905" y="25898"/>
                  </a:cubicBezTo>
                  <a:cubicBezTo>
                    <a:pt x="940" y="25087"/>
                    <a:pt x="1210" y="24359"/>
                    <a:pt x="1739" y="23737"/>
                  </a:cubicBezTo>
                  <a:cubicBezTo>
                    <a:pt x="1939" y="23502"/>
                    <a:pt x="2162" y="23290"/>
                    <a:pt x="2385" y="23079"/>
                  </a:cubicBezTo>
                  <a:cubicBezTo>
                    <a:pt x="2725" y="22774"/>
                    <a:pt x="3078" y="22480"/>
                    <a:pt x="3430" y="22175"/>
                  </a:cubicBezTo>
                  <a:cubicBezTo>
                    <a:pt x="5286" y="20566"/>
                    <a:pt x="7141" y="18957"/>
                    <a:pt x="9009" y="17359"/>
                  </a:cubicBezTo>
                  <a:cubicBezTo>
                    <a:pt x="11135" y="15527"/>
                    <a:pt x="13260" y="13718"/>
                    <a:pt x="15398" y="11910"/>
                  </a:cubicBezTo>
                  <a:cubicBezTo>
                    <a:pt x="18158" y="9549"/>
                    <a:pt x="20930" y="7188"/>
                    <a:pt x="23690" y="4839"/>
                  </a:cubicBezTo>
                  <a:cubicBezTo>
                    <a:pt x="24582" y="4088"/>
                    <a:pt x="25463" y="3336"/>
                    <a:pt x="26344" y="2584"/>
                  </a:cubicBezTo>
                  <a:cubicBezTo>
                    <a:pt x="26379" y="2561"/>
                    <a:pt x="26403" y="2537"/>
                    <a:pt x="26450" y="2490"/>
                  </a:cubicBezTo>
                  <a:cubicBezTo>
                    <a:pt x="26368" y="2408"/>
                    <a:pt x="26297" y="2326"/>
                    <a:pt x="26238" y="2244"/>
                  </a:cubicBezTo>
                  <a:cubicBezTo>
                    <a:pt x="26109" y="2091"/>
                    <a:pt x="25980" y="1938"/>
                    <a:pt x="25863" y="1762"/>
                  </a:cubicBezTo>
                  <a:cubicBezTo>
                    <a:pt x="25733" y="1551"/>
                    <a:pt x="25745" y="1328"/>
                    <a:pt x="25886" y="1116"/>
                  </a:cubicBezTo>
                  <a:cubicBezTo>
                    <a:pt x="26004" y="940"/>
                    <a:pt x="26168" y="846"/>
                    <a:pt x="26356" y="846"/>
                  </a:cubicBezTo>
                  <a:close/>
                  <a:moveTo>
                    <a:pt x="26356" y="1"/>
                  </a:moveTo>
                  <a:cubicBezTo>
                    <a:pt x="25886" y="1"/>
                    <a:pt x="25452" y="247"/>
                    <a:pt x="25181" y="658"/>
                  </a:cubicBezTo>
                  <a:cubicBezTo>
                    <a:pt x="24864" y="1152"/>
                    <a:pt x="24853" y="1739"/>
                    <a:pt x="25170" y="2220"/>
                  </a:cubicBezTo>
                  <a:cubicBezTo>
                    <a:pt x="25205" y="2279"/>
                    <a:pt x="25240" y="2338"/>
                    <a:pt x="25287" y="2397"/>
                  </a:cubicBezTo>
                  <a:lnTo>
                    <a:pt x="24888" y="2725"/>
                  </a:lnTo>
                  <a:cubicBezTo>
                    <a:pt x="24312" y="3219"/>
                    <a:pt x="23725" y="3700"/>
                    <a:pt x="23150" y="4193"/>
                  </a:cubicBezTo>
                  <a:cubicBezTo>
                    <a:pt x="20390" y="6554"/>
                    <a:pt x="17618" y="8915"/>
                    <a:pt x="14846" y="11264"/>
                  </a:cubicBezTo>
                  <a:lnTo>
                    <a:pt x="13284" y="12603"/>
                  </a:lnTo>
                  <a:cubicBezTo>
                    <a:pt x="11698" y="13953"/>
                    <a:pt x="10066" y="15339"/>
                    <a:pt x="8469" y="16713"/>
                  </a:cubicBezTo>
                  <a:cubicBezTo>
                    <a:pt x="7165" y="17829"/>
                    <a:pt x="5850" y="18968"/>
                    <a:pt x="4581" y="20072"/>
                  </a:cubicBezTo>
                  <a:cubicBezTo>
                    <a:pt x="4017" y="20566"/>
                    <a:pt x="3442" y="21059"/>
                    <a:pt x="2878" y="21540"/>
                  </a:cubicBezTo>
                  <a:cubicBezTo>
                    <a:pt x="2772" y="21634"/>
                    <a:pt x="2678" y="21717"/>
                    <a:pt x="2573" y="21811"/>
                  </a:cubicBezTo>
                  <a:cubicBezTo>
                    <a:pt x="2326" y="22022"/>
                    <a:pt x="2068" y="22233"/>
                    <a:pt x="1821" y="22468"/>
                  </a:cubicBezTo>
                  <a:cubicBezTo>
                    <a:pt x="1516" y="22738"/>
                    <a:pt x="1293" y="22962"/>
                    <a:pt x="1105" y="23196"/>
                  </a:cubicBezTo>
                  <a:cubicBezTo>
                    <a:pt x="459" y="23948"/>
                    <a:pt x="118" y="24841"/>
                    <a:pt x="71" y="25863"/>
                  </a:cubicBezTo>
                  <a:cubicBezTo>
                    <a:pt x="1" y="27425"/>
                    <a:pt x="553" y="28716"/>
                    <a:pt x="1739" y="29691"/>
                  </a:cubicBezTo>
                  <a:cubicBezTo>
                    <a:pt x="2538" y="30361"/>
                    <a:pt x="3571" y="30725"/>
                    <a:pt x="4628" y="30725"/>
                  </a:cubicBezTo>
                  <a:cubicBezTo>
                    <a:pt x="5427" y="30725"/>
                    <a:pt x="6225" y="30513"/>
                    <a:pt x="6930" y="30102"/>
                  </a:cubicBezTo>
                  <a:cubicBezTo>
                    <a:pt x="7412" y="29821"/>
                    <a:pt x="7834" y="29480"/>
                    <a:pt x="8222" y="29151"/>
                  </a:cubicBezTo>
                  <a:lnTo>
                    <a:pt x="8938" y="28552"/>
                  </a:lnTo>
                  <a:cubicBezTo>
                    <a:pt x="9995" y="27659"/>
                    <a:pt x="11099" y="26732"/>
                    <a:pt x="12180" y="25839"/>
                  </a:cubicBezTo>
                  <a:cubicBezTo>
                    <a:pt x="13061" y="25099"/>
                    <a:pt x="13953" y="24371"/>
                    <a:pt x="14823" y="23655"/>
                  </a:cubicBezTo>
                  <a:cubicBezTo>
                    <a:pt x="15480" y="23114"/>
                    <a:pt x="16138" y="22562"/>
                    <a:pt x="16796" y="22022"/>
                  </a:cubicBezTo>
                  <a:cubicBezTo>
                    <a:pt x="18781" y="20378"/>
                    <a:pt x="20624" y="18851"/>
                    <a:pt x="22433" y="17348"/>
                  </a:cubicBezTo>
                  <a:cubicBezTo>
                    <a:pt x="25369" y="14905"/>
                    <a:pt x="27777" y="12908"/>
                    <a:pt x="29985" y="11052"/>
                  </a:cubicBezTo>
                  <a:cubicBezTo>
                    <a:pt x="30431" y="10688"/>
                    <a:pt x="30878" y="10301"/>
                    <a:pt x="31312" y="9937"/>
                  </a:cubicBezTo>
                  <a:cubicBezTo>
                    <a:pt x="31347" y="9901"/>
                    <a:pt x="31394" y="9866"/>
                    <a:pt x="31430" y="9831"/>
                  </a:cubicBezTo>
                  <a:cubicBezTo>
                    <a:pt x="31488" y="9890"/>
                    <a:pt x="31547" y="9948"/>
                    <a:pt x="31629" y="9995"/>
                  </a:cubicBezTo>
                  <a:cubicBezTo>
                    <a:pt x="31876" y="10195"/>
                    <a:pt x="32181" y="10301"/>
                    <a:pt x="32510" y="10301"/>
                  </a:cubicBezTo>
                  <a:cubicBezTo>
                    <a:pt x="32909" y="10301"/>
                    <a:pt x="33297" y="10136"/>
                    <a:pt x="33579" y="9854"/>
                  </a:cubicBezTo>
                  <a:cubicBezTo>
                    <a:pt x="34072" y="9338"/>
                    <a:pt x="34107" y="8574"/>
                    <a:pt x="33649" y="7975"/>
                  </a:cubicBezTo>
                  <a:cubicBezTo>
                    <a:pt x="33638" y="7952"/>
                    <a:pt x="33614" y="7928"/>
                    <a:pt x="33602" y="7905"/>
                  </a:cubicBezTo>
                  <a:cubicBezTo>
                    <a:pt x="33532" y="7823"/>
                    <a:pt x="33461" y="7740"/>
                    <a:pt x="33403" y="7658"/>
                  </a:cubicBezTo>
                  <a:cubicBezTo>
                    <a:pt x="33250" y="7470"/>
                    <a:pt x="33109" y="7294"/>
                    <a:pt x="32956" y="7106"/>
                  </a:cubicBezTo>
                  <a:cubicBezTo>
                    <a:pt x="31336" y="5157"/>
                    <a:pt x="29715" y="3207"/>
                    <a:pt x="28094" y="1257"/>
                  </a:cubicBezTo>
                  <a:lnTo>
                    <a:pt x="28082" y="1246"/>
                  </a:lnTo>
                  <a:cubicBezTo>
                    <a:pt x="27918" y="1046"/>
                    <a:pt x="27730" y="823"/>
                    <a:pt x="27554" y="611"/>
                  </a:cubicBezTo>
                  <a:cubicBezTo>
                    <a:pt x="27460" y="506"/>
                    <a:pt x="27307" y="353"/>
                    <a:pt x="27119" y="235"/>
                  </a:cubicBezTo>
                  <a:cubicBezTo>
                    <a:pt x="26884" y="83"/>
                    <a:pt x="26614" y="1"/>
                    <a:pt x="2635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194075" y="4575900"/>
              <a:ext cx="428700" cy="407475"/>
            </a:xfrm>
            <a:custGeom>
              <a:avLst/>
              <a:gdLst/>
              <a:ahLst/>
              <a:cxnLst/>
              <a:rect l="l" t="t" r="r" b="b"/>
              <a:pathLst>
                <a:path w="17148" h="16299" extrusionOk="0">
                  <a:moveTo>
                    <a:pt x="14024" y="0"/>
                  </a:moveTo>
                  <a:cubicBezTo>
                    <a:pt x="13977" y="35"/>
                    <a:pt x="13941" y="71"/>
                    <a:pt x="13894" y="106"/>
                  </a:cubicBezTo>
                  <a:cubicBezTo>
                    <a:pt x="12039" y="1703"/>
                    <a:pt x="10171" y="3300"/>
                    <a:pt x="8304" y="4886"/>
                  </a:cubicBezTo>
                  <a:cubicBezTo>
                    <a:pt x="7482" y="5591"/>
                    <a:pt x="6648" y="6295"/>
                    <a:pt x="5826" y="7000"/>
                  </a:cubicBezTo>
                  <a:cubicBezTo>
                    <a:pt x="4428" y="8198"/>
                    <a:pt x="3042" y="9408"/>
                    <a:pt x="1656" y="10606"/>
                  </a:cubicBezTo>
                  <a:cubicBezTo>
                    <a:pt x="1410" y="10817"/>
                    <a:pt x="1175" y="11029"/>
                    <a:pt x="940" y="11240"/>
                  </a:cubicBezTo>
                  <a:cubicBezTo>
                    <a:pt x="376" y="11780"/>
                    <a:pt x="71" y="12426"/>
                    <a:pt x="36" y="13213"/>
                  </a:cubicBezTo>
                  <a:cubicBezTo>
                    <a:pt x="0" y="14000"/>
                    <a:pt x="223" y="14705"/>
                    <a:pt x="740" y="15304"/>
                  </a:cubicBezTo>
                  <a:cubicBezTo>
                    <a:pt x="1305" y="15955"/>
                    <a:pt x="2106" y="16299"/>
                    <a:pt x="2918" y="16299"/>
                  </a:cubicBezTo>
                  <a:cubicBezTo>
                    <a:pt x="3424" y="16299"/>
                    <a:pt x="3933" y="16166"/>
                    <a:pt x="4393" y="15891"/>
                  </a:cubicBezTo>
                  <a:cubicBezTo>
                    <a:pt x="4710" y="15703"/>
                    <a:pt x="5004" y="15480"/>
                    <a:pt x="5285" y="15245"/>
                  </a:cubicBezTo>
                  <a:cubicBezTo>
                    <a:pt x="6319" y="14388"/>
                    <a:pt x="7341" y="13518"/>
                    <a:pt x="8374" y="12661"/>
                  </a:cubicBezTo>
                  <a:cubicBezTo>
                    <a:pt x="11240" y="10277"/>
                    <a:pt x="14117" y="7893"/>
                    <a:pt x="16995" y="5508"/>
                  </a:cubicBezTo>
                  <a:cubicBezTo>
                    <a:pt x="17042" y="5473"/>
                    <a:pt x="17089" y="5438"/>
                    <a:pt x="17148" y="5391"/>
                  </a:cubicBezTo>
                  <a:cubicBezTo>
                    <a:pt x="17054" y="5191"/>
                    <a:pt x="16971" y="5015"/>
                    <a:pt x="16901" y="4827"/>
                  </a:cubicBezTo>
                  <a:cubicBezTo>
                    <a:pt x="16748" y="4404"/>
                    <a:pt x="16607" y="3970"/>
                    <a:pt x="16466" y="3524"/>
                  </a:cubicBezTo>
                  <a:cubicBezTo>
                    <a:pt x="16032" y="2161"/>
                    <a:pt x="15257" y="1022"/>
                    <a:pt x="14164" y="94"/>
                  </a:cubicBezTo>
                  <a:cubicBezTo>
                    <a:pt x="14117" y="71"/>
                    <a:pt x="14071" y="35"/>
                    <a:pt x="14024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263075" y="4874700"/>
              <a:ext cx="89275" cy="80550"/>
            </a:xfrm>
            <a:custGeom>
              <a:avLst/>
              <a:gdLst/>
              <a:ahLst/>
              <a:cxnLst/>
              <a:rect l="l" t="t" r="r" b="b"/>
              <a:pathLst>
                <a:path w="3571" h="3222" extrusionOk="0">
                  <a:moveTo>
                    <a:pt x="2957" y="1"/>
                  </a:moveTo>
                  <a:cubicBezTo>
                    <a:pt x="2908" y="1"/>
                    <a:pt x="2858" y="6"/>
                    <a:pt x="2807" y="16"/>
                  </a:cubicBezTo>
                  <a:cubicBezTo>
                    <a:pt x="2725" y="28"/>
                    <a:pt x="2631" y="63"/>
                    <a:pt x="2549" y="98"/>
                  </a:cubicBezTo>
                  <a:cubicBezTo>
                    <a:pt x="2431" y="157"/>
                    <a:pt x="2326" y="216"/>
                    <a:pt x="2220" y="298"/>
                  </a:cubicBezTo>
                  <a:cubicBezTo>
                    <a:pt x="1868" y="545"/>
                    <a:pt x="1539" y="803"/>
                    <a:pt x="1198" y="1050"/>
                  </a:cubicBezTo>
                  <a:cubicBezTo>
                    <a:pt x="963" y="1238"/>
                    <a:pt x="740" y="1414"/>
                    <a:pt x="505" y="1590"/>
                  </a:cubicBezTo>
                  <a:cubicBezTo>
                    <a:pt x="341" y="1731"/>
                    <a:pt x="212" y="1895"/>
                    <a:pt x="129" y="2095"/>
                  </a:cubicBezTo>
                  <a:cubicBezTo>
                    <a:pt x="0" y="2389"/>
                    <a:pt x="24" y="2682"/>
                    <a:pt x="235" y="2941"/>
                  </a:cubicBezTo>
                  <a:cubicBezTo>
                    <a:pt x="397" y="3137"/>
                    <a:pt x="597" y="3222"/>
                    <a:pt x="820" y="3222"/>
                  </a:cubicBezTo>
                  <a:cubicBezTo>
                    <a:pt x="904" y="3222"/>
                    <a:pt x="991" y="3210"/>
                    <a:pt x="1081" y="3187"/>
                  </a:cubicBezTo>
                  <a:cubicBezTo>
                    <a:pt x="1187" y="3164"/>
                    <a:pt x="1280" y="3117"/>
                    <a:pt x="1363" y="3070"/>
                  </a:cubicBezTo>
                  <a:cubicBezTo>
                    <a:pt x="1468" y="2999"/>
                    <a:pt x="1574" y="2917"/>
                    <a:pt x="1680" y="2835"/>
                  </a:cubicBezTo>
                  <a:cubicBezTo>
                    <a:pt x="2220" y="2342"/>
                    <a:pt x="2737" y="1813"/>
                    <a:pt x="3207" y="1249"/>
                  </a:cubicBezTo>
                  <a:cubicBezTo>
                    <a:pt x="3301" y="1120"/>
                    <a:pt x="3395" y="991"/>
                    <a:pt x="3465" y="850"/>
                  </a:cubicBezTo>
                  <a:cubicBezTo>
                    <a:pt x="3571" y="627"/>
                    <a:pt x="3559" y="415"/>
                    <a:pt x="3406" y="216"/>
                  </a:cubicBezTo>
                  <a:cubicBezTo>
                    <a:pt x="3287" y="69"/>
                    <a:pt x="3131" y="1"/>
                    <a:pt x="2957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363500" y="4827700"/>
              <a:ext cx="41200" cy="35700"/>
            </a:xfrm>
            <a:custGeom>
              <a:avLst/>
              <a:gdLst/>
              <a:ahLst/>
              <a:cxnLst/>
              <a:rect l="l" t="t" r="r" b="b"/>
              <a:pathLst>
                <a:path w="1648" h="1428" extrusionOk="0">
                  <a:moveTo>
                    <a:pt x="1042" y="1"/>
                  </a:moveTo>
                  <a:cubicBezTo>
                    <a:pt x="1017" y="1"/>
                    <a:pt x="990" y="2"/>
                    <a:pt x="963" y="5"/>
                  </a:cubicBezTo>
                  <a:cubicBezTo>
                    <a:pt x="740" y="29"/>
                    <a:pt x="540" y="111"/>
                    <a:pt x="329" y="287"/>
                  </a:cubicBezTo>
                  <a:cubicBezTo>
                    <a:pt x="305" y="322"/>
                    <a:pt x="247" y="369"/>
                    <a:pt x="200" y="440"/>
                  </a:cubicBezTo>
                  <a:cubicBezTo>
                    <a:pt x="0" y="722"/>
                    <a:pt x="59" y="1097"/>
                    <a:pt x="329" y="1309"/>
                  </a:cubicBezTo>
                  <a:cubicBezTo>
                    <a:pt x="437" y="1387"/>
                    <a:pt x="569" y="1428"/>
                    <a:pt x="705" y="1428"/>
                  </a:cubicBezTo>
                  <a:cubicBezTo>
                    <a:pt x="836" y="1428"/>
                    <a:pt x="971" y="1390"/>
                    <a:pt x="1092" y="1309"/>
                  </a:cubicBezTo>
                  <a:cubicBezTo>
                    <a:pt x="1315" y="1156"/>
                    <a:pt x="1445" y="945"/>
                    <a:pt x="1527" y="698"/>
                  </a:cubicBezTo>
                  <a:cubicBezTo>
                    <a:pt x="1648" y="324"/>
                    <a:pt x="1428" y="1"/>
                    <a:pt x="1042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8"/>
          <p:cNvGrpSpPr/>
          <p:nvPr/>
        </p:nvGrpSpPr>
        <p:grpSpPr>
          <a:xfrm rot="17306248">
            <a:off x="948815" y="4147812"/>
            <a:ext cx="617018" cy="641754"/>
            <a:chOff x="2412950" y="4922350"/>
            <a:chExt cx="409625" cy="426075"/>
          </a:xfrm>
        </p:grpSpPr>
        <p:sp>
          <p:nvSpPr>
            <p:cNvPr id="1132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927353" y="2190988"/>
            <a:ext cx="3190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chimio-informatique</a:t>
            </a: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1927353" y="2652653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découverte </a:t>
            </a:r>
            <a:r>
              <a:rPr lang="fr-FR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24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médicaments</a:t>
            </a:r>
            <a:endParaRPr lang="fr-FR" sz="24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2528539" y="1289742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2108994" y="790598"/>
            <a:ext cx="277110" cy="282927"/>
            <a:chOff x="2116259" y="673446"/>
            <a:chExt cx="277110" cy="282927"/>
          </a:xfrm>
        </p:grpSpPr>
        <p:sp>
          <p:nvSpPr>
            <p:cNvPr id="5" name="Rectangle 4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3" name="Image 3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221659" y="323575"/>
            <a:ext cx="1204040" cy="10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 33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23313" y="330721"/>
            <a:ext cx="1204040" cy="10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77562" y="3285688"/>
            <a:ext cx="60732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Utilise des applications spécifiques des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de </a:t>
            </a:r>
            <a:r>
              <a:rPr lang="fr-FR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</a:t>
            </a:r>
            <a:r>
              <a:rPr lang="fr-FR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pour accélérer le processus de </a:t>
            </a:r>
            <a:r>
              <a:rPr lang="fr-FR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découverte de </a:t>
            </a:r>
            <a:r>
              <a:rPr lang="fr-FR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médicaments</a:t>
            </a:r>
            <a:r>
              <a:rPr lang="fr-FR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7175" y="1604543"/>
            <a:ext cx="514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du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fr-FR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:</a:t>
            </a:r>
          </a:p>
        </p:txBody>
      </p:sp>
      <p:sp>
        <p:nvSpPr>
          <p:cNvPr id="38" name="Google Shape;1117;p38"/>
          <p:cNvSpPr/>
          <p:nvPr/>
        </p:nvSpPr>
        <p:spPr>
          <a:xfrm flipH="1">
            <a:off x="8000938" y="3511457"/>
            <a:ext cx="553650" cy="1409357"/>
          </a:xfrm>
          <a:custGeom>
            <a:avLst/>
            <a:gdLst/>
            <a:ahLst/>
            <a:cxnLst/>
            <a:rect l="l" t="t" r="r" b="b"/>
            <a:pathLst>
              <a:path w="10642" h="27090" extrusionOk="0">
                <a:moveTo>
                  <a:pt x="4856" y="1"/>
                </a:moveTo>
                <a:cubicBezTo>
                  <a:pt x="4757" y="1"/>
                  <a:pt x="4657" y="9"/>
                  <a:pt x="4558" y="17"/>
                </a:cubicBezTo>
                <a:cubicBezTo>
                  <a:pt x="4099" y="53"/>
                  <a:pt x="3641" y="100"/>
                  <a:pt x="3172" y="135"/>
                </a:cubicBezTo>
                <a:cubicBezTo>
                  <a:pt x="2995" y="147"/>
                  <a:pt x="2808" y="170"/>
                  <a:pt x="2631" y="194"/>
                </a:cubicBezTo>
                <a:cubicBezTo>
                  <a:pt x="2408" y="229"/>
                  <a:pt x="2279" y="381"/>
                  <a:pt x="2267" y="569"/>
                </a:cubicBezTo>
                <a:cubicBezTo>
                  <a:pt x="2244" y="816"/>
                  <a:pt x="2396" y="1016"/>
                  <a:pt x="2655" y="1016"/>
                </a:cubicBezTo>
                <a:cubicBezTo>
                  <a:pt x="2696" y="1018"/>
                  <a:pt x="2736" y="1019"/>
                  <a:pt x="2777" y="1019"/>
                </a:cubicBezTo>
                <a:cubicBezTo>
                  <a:pt x="2956" y="1019"/>
                  <a:pt x="3130" y="1000"/>
                  <a:pt x="3313" y="980"/>
                </a:cubicBezTo>
                <a:cubicBezTo>
                  <a:pt x="3430" y="980"/>
                  <a:pt x="3559" y="969"/>
                  <a:pt x="3677" y="957"/>
                </a:cubicBezTo>
                <a:cubicBezTo>
                  <a:pt x="3688" y="980"/>
                  <a:pt x="3700" y="992"/>
                  <a:pt x="3712" y="1016"/>
                </a:cubicBezTo>
                <a:cubicBezTo>
                  <a:pt x="3653" y="1086"/>
                  <a:pt x="3606" y="1157"/>
                  <a:pt x="3547" y="1215"/>
                </a:cubicBezTo>
                <a:cubicBezTo>
                  <a:pt x="2490" y="2390"/>
                  <a:pt x="1704" y="3729"/>
                  <a:pt x="1128" y="5197"/>
                </a:cubicBezTo>
                <a:cubicBezTo>
                  <a:pt x="623" y="6500"/>
                  <a:pt x="306" y="7851"/>
                  <a:pt x="141" y="9237"/>
                </a:cubicBezTo>
                <a:cubicBezTo>
                  <a:pt x="24" y="10247"/>
                  <a:pt x="1" y="11245"/>
                  <a:pt x="48" y="12255"/>
                </a:cubicBezTo>
                <a:cubicBezTo>
                  <a:pt x="118" y="13536"/>
                  <a:pt x="318" y="14804"/>
                  <a:pt x="647" y="16037"/>
                </a:cubicBezTo>
                <a:cubicBezTo>
                  <a:pt x="1281" y="18457"/>
                  <a:pt x="2326" y="20676"/>
                  <a:pt x="3888" y="22638"/>
                </a:cubicBezTo>
                <a:cubicBezTo>
                  <a:pt x="5027" y="24082"/>
                  <a:pt x="6378" y="25292"/>
                  <a:pt x="7999" y="26196"/>
                </a:cubicBezTo>
                <a:cubicBezTo>
                  <a:pt x="8598" y="26525"/>
                  <a:pt x="9220" y="26807"/>
                  <a:pt x="9878" y="27030"/>
                </a:cubicBezTo>
                <a:cubicBezTo>
                  <a:pt x="9972" y="27054"/>
                  <a:pt x="10089" y="27089"/>
                  <a:pt x="10195" y="27089"/>
                </a:cubicBezTo>
                <a:cubicBezTo>
                  <a:pt x="10203" y="27089"/>
                  <a:pt x="10212" y="27090"/>
                  <a:pt x="10220" y="27090"/>
                </a:cubicBezTo>
                <a:cubicBezTo>
                  <a:pt x="10408" y="27090"/>
                  <a:pt x="10561" y="26964"/>
                  <a:pt x="10594" y="26795"/>
                </a:cubicBezTo>
                <a:cubicBezTo>
                  <a:pt x="10641" y="26607"/>
                  <a:pt x="10571" y="26431"/>
                  <a:pt x="10406" y="26326"/>
                </a:cubicBezTo>
                <a:cubicBezTo>
                  <a:pt x="10336" y="26290"/>
                  <a:pt x="10254" y="26255"/>
                  <a:pt x="10183" y="26232"/>
                </a:cubicBezTo>
                <a:cubicBezTo>
                  <a:pt x="8551" y="25680"/>
                  <a:pt x="7141" y="24775"/>
                  <a:pt x="5896" y="23589"/>
                </a:cubicBezTo>
                <a:cubicBezTo>
                  <a:pt x="4346" y="22109"/>
                  <a:pt x="3195" y="20359"/>
                  <a:pt x="2361" y="18410"/>
                </a:cubicBezTo>
                <a:cubicBezTo>
                  <a:pt x="1410" y="16213"/>
                  <a:pt x="928" y="13923"/>
                  <a:pt x="881" y="11539"/>
                </a:cubicBezTo>
                <a:cubicBezTo>
                  <a:pt x="858" y="10411"/>
                  <a:pt x="952" y="9284"/>
                  <a:pt x="1163" y="8168"/>
                </a:cubicBezTo>
                <a:cubicBezTo>
                  <a:pt x="1457" y="6641"/>
                  <a:pt x="1962" y="5173"/>
                  <a:pt x="2737" y="3811"/>
                </a:cubicBezTo>
                <a:cubicBezTo>
                  <a:pt x="3160" y="3059"/>
                  <a:pt x="3653" y="2366"/>
                  <a:pt x="4240" y="1732"/>
                </a:cubicBezTo>
                <a:cubicBezTo>
                  <a:pt x="4311" y="1662"/>
                  <a:pt x="4370" y="1556"/>
                  <a:pt x="4499" y="1521"/>
                </a:cubicBezTo>
                <a:cubicBezTo>
                  <a:pt x="4511" y="1603"/>
                  <a:pt x="4522" y="1673"/>
                  <a:pt x="4522" y="1732"/>
                </a:cubicBezTo>
                <a:cubicBezTo>
                  <a:pt x="4511" y="2002"/>
                  <a:pt x="4511" y="2261"/>
                  <a:pt x="4499" y="2519"/>
                </a:cubicBezTo>
                <a:cubicBezTo>
                  <a:pt x="4499" y="2613"/>
                  <a:pt x="4499" y="2707"/>
                  <a:pt x="4511" y="2789"/>
                </a:cubicBezTo>
                <a:cubicBezTo>
                  <a:pt x="4546" y="2977"/>
                  <a:pt x="4675" y="3106"/>
                  <a:pt x="4851" y="3130"/>
                </a:cubicBezTo>
                <a:cubicBezTo>
                  <a:pt x="4879" y="3135"/>
                  <a:pt x="4906" y="3137"/>
                  <a:pt x="4933" y="3137"/>
                </a:cubicBezTo>
                <a:cubicBezTo>
                  <a:pt x="5095" y="3137"/>
                  <a:pt x="5227" y="3046"/>
                  <a:pt x="5297" y="2895"/>
                </a:cubicBezTo>
                <a:cubicBezTo>
                  <a:pt x="5321" y="2824"/>
                  <a:pt x="5344" y="2730"/>
                  <a:pt x="5344" y="2660"/>
                </a:cubicBezTo>
                <a:cubicBezTo>
                  <a:pt x="5368" y="1967"/>
                  <a:pt x="5391" y="1262"/>
                  <a:pt x="5415" y="569"/>
                </a:cubicBezTo>
                <a:cubicBezTo>
                  <a:pt x="5427" y="522"/>
                  <a:pt x="5427" y="475"/>
                  <a:pt x="5415" y="417"/>
                </a:cubicBezTo>
                <a:cubicBezTo>
                  <a:pt x="5391" y="170"/>
                  <a:pt x="5239" y="17"/>
                  <a:pt x="4980" y="6"/>
                </a:cubicBezTo>
                <a:cubicBezTo>
                  <a:pt x="4939" y="2"/>
                  <a:pt x="4898" y="1"/>
                  <a:pt x="4856" y="1"/>
                </a:cubicBezTo>
                <a:close/>
              </a:path>
            </a:pathLst>
          </a:custGeom>
          <a:solidFill>
            <a:srgbClr val="969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1122;p38"/>
          <p:cNvGrpSpPr/>
          <p:nvPr/>
        </p:nvGrpSpPr>
        <p:grpSpPr>
          <a:xfrm rot="4293752" flipH="1">
            <a:off x="7942849" y="3676639"/>
            <a:ext cx="366175" cy="346850"/>
            <a:chOff x="1906150" y="4908800"/>
            <a:chExt cx="366175" cy="346850"/>
          </a:xfrm>
        </p:grpSpPr>
        <p:sp>
          <p:nvSpPr>
            <p:cNvPr id="40" name="Google Shape;1123;p38"/>
            <p:cNvSpPr/>
            <p:nvPr/>
          </p:nvSpPr>
          <p:spPr>
            <a:xfrm>
              <a:off x="1906150" y="4908800"/>
              <a:ext cx="366175" cy="346850"/>
            </a:xfrm>
            <a:custGeom>
              <a:avLst/>
              <a:gdLst/>
              <a:ahLst/>
              <a:cxnLst/>
              <a:rect l="l" t="t" r="r" b="b"/>
              <a:pathLst>
                <a:path w="14647" h="13874" extrusionOk="0">
                  <a:moveTo>
                    <a:pt x="7485" y="1"/>
                  </a:moveTo>
                  <a:cubicBezTo>
                    <a:pt x="6928" y="1"/>
                    <a:pt x="6363" y="70"/>
                    <a:pt x="5803" y="214"/>
                  </a:cubicBezTo>
                  <a:cubicBezTo>
                    <a:pt x="2056" y="1189"/>
                    <a:pt x="1" y="4759"/>
                    <a:pt x="682" y="8248"/>
                  </a:cubicBezTo>
                  <a:cubicBezTo>
                    <a:pt x="1281" y="11325"/>
                    <a:pt x="3971" y="13815"/>
                    <a:pt x="7694" y="13873"/>
                  </a:cubicBezTo>
                  <a:cubicBezTo>
                    <a:pt x="9033" y="13850"/>
                    <a:pt x="10407" y="13415"/>
                    <a:pt x="11617" y="12487"/>
                  </a:cubicBezTo>
                  <a:cubicBezTo>
                    <a:pt x="13590" y="10984"/>
                    <a:pt x="14647" y="8306"/>
                    <a:pt x="14247" y="5816"/>
                  </a:cubicBezTo>
                  <a:cubicBezTo>
                    <a:pt x="13677" y="2303"/>
                    <a:pt x="10701" y="1"/>
                    <a:pt x="7485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4;p38"/>
            <p:cNvSpPr/>
            <p:nvPr/>
          </p:nvSpPr>
          <p:spPr>
            <a:xfrm>
              <a:off x="2119925" y="4967275"/>
              <a:ext cx="90150" cy="94675"/>
            </a:xfrm>
            <a:custGeom>
              <a:avLst/>
              <a:gdLst/>
              <a:ahLst/>
              <a:cxnLst/>
              <a:rect l="l" t="t" r="r" b="b"/>
              <a:pathLst>
                <a:path w="3606" h="3787" extrusionOk="0">
                  <a:moveTo>
                    <a:pt x="881" y="1"/>
                  </a:moveTo>
                  <a:cubicBezTo>
                    <a:pt x="728" y="36"/>
                    <a:pt x="576" y="48"/>
                    <a:pt x="446" y="107"/>
                  </a:cubicBezTo>
                  <a:cubicBezTo>
                    <a:pt x="129" y="224"/>
                    <a:pt x="0" y="541"/>
                    <a:pt x="141" y="847"/>
                  </a:cubicBezTo>
                  <a:cubicBezTo>
                    <a:pt x="200" y="964"/>
                    <a:pt x="270" y="1081"/>
                    <a:pt x="364" y="1175"/>
                  </a:cubicBezTo>
                  <a:cubicBezTo>
                    <a:pt x="764" y="1598"/>
                    <a:pt x="1045" y="2092"/>
                    <a:pt x="1280" y="2620"/>
                  </a:cubicBezTo>
                  <a:cubicBezTo>
                    <a:pt x="1363" y="2808"/>
                    <a:pt x="1468" y="2996"/>
                    <a:pt x="1574" y="3184"/>
                  </a:cubicBezTo>
                  <a:cubicBezTo>
                    <a:pt x="1691" y="3372"/>
                    <a:pt x="1844" y="3536"/>
                    <a:pt x="2044" y="3642"/>
                  </a:cubicBezTo>
                  <a:cubicBezTo>
                    <a:pt x="2211" y="3740"/>
                    <a:pt x="2389" y="3787"/>
                    <a:pt x="2562" y="3787"/>
                  </a:cubicBezTo>
                  <a:cubicBezTo>
                    <a:pt x="2946" y="3787"/>
                    <a:pt x="3306" y="3557"/>
                    <a:pt x="3477" y="3160"/>
                  </a:cubicBezTo>
                  <a:cubicBezTo>
                    <a:pt x="3582" y="2925"/>
                    <a:pt x="3606" y="2679"/>
                    <a:pt x="3571" y="2420"/>
                  </a:cubicBezTo>
                  <a:cubicBezTo>
                    <a:pt x="3524" y="2092"/>
                    <a:pt x="3406" y="1798"/>
                    <a:pt x="3218" y="1528"/>
                  </a:cubicBezTo>
                  <a:cubicBezTo>
                    <a:pt x="2842" y="976"/>
                    <a:pt x="2349" y="553"/>
                    <a:pt x="1750" y="248"/>
                  </a:cubicBezTo>
                  <a:cubicBezTo>
                    <a:pt x="1480" y="107"/>
                    <a:pt x="1186" y="24"/>
                    <a:pt x="88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31;p38"/>
          <p:cNvGrpSpPr/>
          <p:nvPr/>
        </p:nvGrpSpPr>
        <p:grpSpPr>
          <a:xfrm rot="4293752" flipH="1">
            <a:off x="7734185" y="4130058"/>
            <a:ext cx="617018" cy="641754"/>
            <a:chOff x="2412950" y="4922350"/>
            <a:chExt cx="409625" cy="426075"/>
          </a:xfrm>
        </p:grpSpPr>
        <p:sp>
          <p:nvSpPr>
            <p:cNvPr id="43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25;p38"/>
          <p:cNvGrpSpPr/>
          <p:nvPr/>
        </p:nvGrpSpPr>
        <p:grpSpPr>
          <a:xfrm rot="18673185">
            <a:off x="-154458" y="58563"/>
            <a:ext cx="620273" cy="568436"/>
            <a:chOff x="146500" y="4260250"/>
            <a:chExt cx="852700" cy="768125"/>
          </a:xfrm>
        </p:grpSpPr>
        <p:sp>
          <p:nvSpPr>
            <p:cNvPr id="49" name="Google Shape;1126;p38"/>
            <p:cNvSpPr/>
            <p:nvPr/>
          </p:nvSpPr>
          <p:spPr>
            <a:xfrm>
              <a:off x="157075" y="4270825"/>
              <a:ext cx="830675" cy="747275"/>
            </a:xfrm>
            <a:custGeom>
              <a:avLst/>
              <a:gdLst/>
              <a:ahLst/>
              <a:cxnLst/>
              <a:rect l="l" t="t" r="r" b="b"/>
              <a:pathLst>
                <a:path w="33227" h="29891" extrusionOk="0">
                  <a:moveTo>
                    <a:pt x="25933" y="0"/>
                  </a:moveTo>
                  <a:cubicBezTo>
                    <a:pt x="25604" y="0"/>
                    <a:pt x="25310" y="165"/>
                    <a:pt x="25111" y="458"/>
                  </a:cubicBezTo>
                  <a:cubicBezTo>
                    <a:pt x="24876" y="823"/>
                    <a:pt x="24876" y="1222"/>
                    <a:pt x="25099" y="1574"/>
                  </a:cubicBezTo>
                  <a:cubicBezTo>
                    <a:pt x="25181" y="1715"/>
                    <a:pt x="25287" y="1844"/>
                    <a:pt x="25393" y="1962"/>
                  </a:cubicBezTo>
                  <a:lnTo>
                    <a:pt x="25440" y="2032"/>
                  </a:lnTo>
                  <a:lnTo>
                    <a:pt x="24770" y="2596"/>
                  </a:lnTo>
                  <a:cubicBezTo>
                    <a:pt x="24183" y="3089"/>
                    <a:pt x="23596" y="3594"/>
                    <a:pt x="22997" y="4099"/>
                  </a:cubicBezTo>
                  <a:cubicBezTo>
                    <a:pt x="20237" y="6448"/>
                    <a:pt x="17465" y="8809"/>
                    <a:pt x="14705" y="11170"/>
                  </a:cubicBezTo>
                  <a:lnTo>
                    <a:pt x="13143" y="12497"/>
                  </a:lnTo>
                  <a:cubicBezTo>
                    <a:pt x="11534" y="13859"/>
                    <a:pt x="9913" y="15233"/>
                    <a:pt x="8316" y="16607"/>
                  </a:cubicBezTo>
                  <a:cubicBezTo>
                    <a:pt x="7012" y="17723"/>
                    <a:pt x="5720" y="18851"/>
                    <a:pt x="4428" y="19966"/>
                  </a:cubicBezTo>
                  <a:cubicBezTo>
                    <a:pt x="3864" y="20460"/>
                    <a:pt x="3301" y="20953"/>
                    <a:pt x="2725" y="21435"/>
                  </a:cubicBezTo>
                  <a:cubicBezTo>
                    <a:pt x="2631" y="21529"/>
                    <a:pt x="2526" y="21611"/>
                    <a:pt x="2420" y="21705"/>
                  </a:cubicBezTo>
                  <a:cubicBezTo>
                    <a:pt x="2185" y="21916"/>
                    <a:pt x="1927" y="22127"/>
                    <a:pt x="1680" y="22351"/>
                  </a:cubicBezTo>
                  <a:cubicBezTo>
                    <a:pt x="1398" y="22609"/>
                    <a:pt x="1187" y="22832"/>
                    <a:pt x="999" y="23044"/>
                  </a:cubicBezTo>
                  <a:cubicBezTo>
                    <a:pt x="423" y="23725"/>
                    <a:pt x="106" y="24535"/>
                    <a:pt x="59" y="25451"/>
                  </a:cubicBezTo>
                  <a:cubicBezTo>
                    <a:pt x="0" y="26884"/>
                    <a:pt x="505" y="28059"/>
                    <a:pt x="1574" y="28951"/>
                  </a:cubicBezTo>
                  <a:cubicBezTo>
                    <a:pt x="2314" y="29550"/>
                    <a:pt x="3242" y="29891"/>
                    <a:pt x="4205" y="29891"/>
                  </a:cubicBezTo>
                  <a:cubicBezTo>
                    <a:pt x="4933" y="29891"/>
                    <a:pt x="5661" y="29691"/>
                    <a:pt x="6296" y="29327"/>
                  </a:cubicBezTo>
                  <a:cubicBezTo>
                    <a:pt x="6754" y="29057"/>
                    <a:pt x="7153" y="28728"/>
                    <a:pt x="7529" y="28411"/>
                  </a:cubicBezTo>
                  <a:lnTo>
                    <a:pt x="8234" y="27812"/>
                  </a:lnTo>
                  <a:cubicBezTo>
                    <a:pt x="9314" y="26908"/>
                    <a:pt x="10406" y="25992"/>
                    <a:pt x="11487" y="25087"/>
                  </a:cubicBezTo>
                  <a:cubicBezTo>
                    <a:pt x="12368" y="24359"/>
                    <a:pt x="13249" y="23643"/>
                    <a:pt x="14129" y="22914"/>
                  </a:cubicBezTo>
                  <a:cubicBezTo>
                    <a:pt x="14787" y="22374"/>
                    <a:pt x="15445" y="21822"/>
                    <a:pt x="16114" y="21282"/>
                  </a:cubicBezTo>
                  <a:cubicBezTo>
                    <a:pt x="17993" y="19720"/>
                    <a:pt x="19873" y="18170"/>
                    <a:pt x="21740" y="16607"/>
                  </a:cubicBezTo>
                  <a:cubicBezTo>
                    <a:pt x="24265" y="14505"/>
                    <a:pt x="26779" y="12415"/>
                    <a:pt x="29304" y="10312"/>
                  </a:cubicBezTo>
                  <a:cubicBezTo>
                    <a:pt x="29738" y="9948"/>
                    <a:pt x="30184" y="9561"/>
                    <a:pt x="30619" y="9185"/>
                  </a:cubicBezTo>
                  <a:cubicBezTo>
                    <a:pt x="30760" y="9067"/>
                    <a:pt x="30901" y="8938"/>
                    <a:pt x="31054" y="8821"/>
                  </a:cubicBezTo>
                  <a:cubicBezTo>
                    <a:pt x="31077" y="8856"/>
                    <a:pt x="31171" y="8962"/>
                    <a:pt x="31171" y="8962"/>
                  </a:cubicBezTo>
                  <a:cubicBezTo>
                    <a:pt x="31253" y="9056"/>
                    <a:pt x="31347" y="9161"/>
                    <a:pt x="31453" y="9244"/>
                  </a:cubicBezTo>
                  <a:cubicBezTo>
                    <a:pt x="31629" y="9384"/>
                    <a:pt x="31852" y="9455"/>
                    <a:pt x="32087" y="9455"/>
                  </a:cubicBezTo>
                  <a:cubicBezTo>
                    <a:pt x="32381" y="9455"/>
                    <a:pt x="32663" y="9337"/>
                    <a:pt x="32862" y="9138"/>
                  </a:cubicBezTo>
                  <a:cubicBezTo>
                    <a:pt x="33215" y="8774"/>
                    <a:pt x="33226" y="8233"/>
                    <a:pt x="32898" y="7799"/>
                  </a:cubicBezTo>
                  <a:lnTo>
                    <a:pt x="32651" y="7494"/>
                  </a:lnTo>
                  <a:cubicBezTo>
                    <a:pt x="32498" y="7317"/>
                    <a:pt x="32357" y="7129"/>
                    <a:pt x="32205" y="6953"/>
                  </a:cubicBezTo>
                  <a:cubicBezTo>
                    <a:pt x="30596" y="5004"/>
                    <a:pt x="28975" y="3054"/>
                    <a:pt x="27342" y="1093"/>
                  </a:cubicBezTo>
                  <a:cubicBezTo>
                    <a:pt x="27166" y="881"/>
                    <a:pt x="26990" y="670"/>
                    <a:pt x="26814" y="470"/>
                  </a:cubicBezTo>
                  <a:cubicBezTo>
                    <a:pt x="26732" y="376"/>
                    <a:pt x="26614" y="259"/>
                    <a:pt x="26473" y="165"/>
                  </a:cubicBezTo>
                  <a:cubicBezTo>
                    <a:pt x="26297" y="59"/>
                    <a:pt x="26109" y="0"/>
                    <a:pt x="2593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7;p38"/>
            <p:cNvSpPr/>
            <p:nvPr/>
          </p:nvSpPr>
          <p:spPr>
            <a:xfrm>
              <a:off x="146500" y="4260250"/>
              <a:ext cx="852700" cy="768125"/>
            </a:xfrm>
            <a:custGeom>
              <a:avLst/>
              <a:gdLst/>
              <a:ahLst/>
              <a:cxnLst/>
              <a:rect l="l" t="t" r="r" b="b"/>
              <a:pathLst>
                <a:path w="34108" h="30725" extrusionOk="0">
                  <a:moveTo>
                    <a:pt x="26356" y="846"/>
                  </a:moveTo>
                  <a:cubicBezTo>
                    <a:pt x="26450" y="846"/>
                    <a:pt x="26567" y="870"/>
                    <a:pt x="26661" y="940"/>
                  </a:cubicBezTo>
                  <a:cubicBezTo>
                    <a:pt x="26767" y="999"/>
                    <a:pt x="26849" y="1081"/>
                    <a:pt x="26920" y="1175"/>
                  </a:cubicBezTo>
                  <a:cubicBezTo>
                    <a:pt x="27108" y="1375"/>
                    <a:pt x="27272" y="1586"/>
                    <a:pt x="27448" y="1798"/>
                  </a:cubicBezTo>
                  <a:cubicBezTo>
                    <a:pt x="29069" y="3747"/>
                    <a:pt x="30690" y="5697"/>
                    <a:pt x="32310" y="7646"/>
                  </a:cubicBezTo>
                  <a:cubicBezTo>
                    <a:pt x="32522" y="7905"/>
                    <a:pt x="32733" y="8175"/>
                    <a:pt x="32945" y="8433"/>
                  </a:cubicBezTo>
                  <a:cubicBezTo>
                    <a:pt x="32956" y="8445"/>
                    <a:pt x="32968" y="8469"/>
                    <a:pt x="32980" y="8480"/>
                  </a:cubicBezTo>
                  <a:cubicBezTo>
                    <a:pt x="33191" y="8750"/>
                    <a:pt x="33191" y="9056"/>
                    <a:pt x="32980" y="9267"/>
                  </a:cubicBezTo>
                  <a:cubicBezTo>
                    <a:pt x="32862" y="9396"/>
                    <a:pt x="32686" y="9455"/>
                    <a:pt x="32510" y="9455"/>
                  </a:cubicBezTo>
                  <a:cubicBezTo>
                    <a:pt x="32369" y="9455"/>
                    <a:pt x="32240" y="9420"/>
                    <a:pt x="32134" y="9338"/>
                  </a:cubicBezTo>
                  <a:cubicBezTo>
                    <a:pt x="32040" y="9255"/>
                    <a:pt x="31958" y="9161"/>
                    <a:pt x="31876" y="9068"/>
                  </a:cubicBezTo>
                  <a:cubicBezTo>
                    <a:pt x="31758" y="8938"/>
                    <a:pt x="31653" y="8797"/>
                    <a:pt x="31524" y="8645"/>
                  </a:cubicBezTo>
                  <a:cubicBezTo>
                    <a:pt x="31465" y="8703"/>
                    <a:pt x="31418" y="8739"/>
                    <a:pt x="31371" y="8774"/>
                  </a:cubicBezTo>
                  <a:cubicBezTo>
                    <a:pt x="30737" y="9326"/>
                    <a:pt x="30102" y="9878"/>
                    <a:pt x="29456" y="10418"/>
                  </a:cubicBezTo>
                  <a:cubicBezTo>
                    <a:pt x="26943" y="12509"/>
                    <a:pt x="24418" y="14611"/>
                    <a:pt x="21905" y="16702"/>
                  </a:cubicBezTo>
                  <a:cubicBezTo>
                    <a:pt x="20025" y="18264"/>
                    <a:pt x="18146" y="19826"/>
                    <a:pt x="16267" y="21376"/>
                  </a:cubicBezTo>
                  <a:cubicBezTo>
                    <a:pt x="14729" y="22644"/>
                    <a:pt x="13178" y="23913"/>
                    <a:pt x="11651" y="25193"/>
                  </a:cubicBezTo>
                  <a:cubicBezTo>
                    <a:pt x="10324" y="26297"/>
                    <a:pt x="8997" y="27401"/>
                    <a:pt x="7682" y="28517"/>
                  </a:cubicBezTo>
                  <a:cubicBezTo>
                    <a:pt x="7306" y="28822"/>
                    <a:pt x="6930" y="29139"/>
                    <a:pt x="6507" y="29386"/>
                  </a:cubicBezTo>
                  <a:cubicBezTo>
                    <a:pt x="5920" y="29727"/>
                    <a:pt x="5274" y="29891"/>
                    <a:pt x="4628" y="29891"/>
                  </a:cubicBezTo>
                  <a:cubicBezTo>
                    <a:pt x="3782" y="29891"/>
                    <a:pt x="2949" y="29609"/>
                    <a:pt x="2267" y="29045"/>
                  </a:cubicBezTo>
                  <a:cubicBezTo>
                    <a:pt x="1281" y="28235"/>
                    <a:pt x="846" y="27166"/>
                    <a:pt x="905" y="25898"/>
                  </a:cubicBezTo>
                  <a:cubicBezTo>
                    <a:pt x="940" y="25087"/>
                    <a:pt x="1210" y="24359"/>
                    <a:pt x="1739" y="23737"/>
                  </a:cubicBezTo>
                  <a:cubicBezTo>
                    <a:pt x="1939" y="23502"/>
                    <a:pt x="2162" y="23290"/>
                    <a:pt x="2385" y="23079"/>
                  </a:cubicBezTo>
                  <a:cubicBezTo>
                    <a:pt x="2725" y="22774"/>
                    <a:pt x="3078" y="22480"/>
                    <a:pt x="3430" y="22175"/>
                  </a:cubicBezTo>
                  <a:cubicBezTo>
                    <a:pt x="5286" y="20566"/>
                    <a:pt x="7141" y="18957"/>
                    <a:pt x="9009" y="17359"/>
                  </a:cubicBezTo>
                  <a:cubicBezTo>
                    <a:pt x="11135" y="15527"/>
                    <a:pt x="13260" y="13718"/>
                    <a:pt x="15398" y="11910"/>
                  </a:cubicBezTo>
                  <a:cubicBezTo>
                    <a:pt x="18158" y="9549"/>
                    <a:pt x="20930" y="7188"/>
                    <a:pt x="23690" y="4839"/>
                  </a:cubicBezTo>
                  <a:cubicBezTo>
                    <a:pt x="24582" y="4088"/>
                    <a:pt x="25463" y="3336"/>
                    <a:pt x="26344" y="2584"/>
                  </a:cubicBezTo>
                  <a:cubicBezTo>
                    <a:pt x="26379" y="2561"/>
                    <a:pt x="26403" y="2537"/>
                    <a:pt x="26450" y="2490"/>
                  </a:cubicBezTo>
                  <a:cubicBezTo>
                    <a:pt x="26368" y="2408"/>
                    <a:pt x="26297" y="2326"/>
                    <a:pt x="26238" y="2244"/>
                  </a:cubicBezTo>
                  <a:cubicBezTo>
                    <a:pt x="26109" y="2091"/>
                    <a:pt x="25980" y="1938"/>
                    <a:pt x="25863" y="1762"/>
                  </a:cubicBezTo>
                  <a:cubicBezTo>
                    <a:pt x="25733" y="1551"/>
                    <a:pt x="25745" y="1328"/>
                    <a:pt x="25886" y="1116"/>
                  </a:cubicBezTo>
                  <a:cubicBezTo>
                    <a:pt x="26004" y="940"/>
                    <a:pt x="26168" y="846"/>
                    <a:pt x="26356" y="846"/>
                  </a:cubicBezTo>
                  <a:close/>
                  <a:moveTo>
                    <a:pt x="26356" y="1"/>
                  </a:moveTo>
                  <a:cubicBezTo>
                    <a:pt x="25886" y="1"/>
                    <a:pt x="25452" y="247"/>
                    <a:pt x="25181" y="658"/>
                  </a:cubicBezTo>
                  <a:cubicBezTo>
                    <a:pt x="24864" y="1152"/>
                    <a:pt x="24853" y="1739"/>
                    <a:pt x="25170" y="2220"/>
                  </a:cubicBezTo>
                  <a:cubicBezTo>
                    <a:pt x="25205" y="2279"/>
                    <a:pt x="25240" y="2338"/>
                    <a:pt x="25287" y="2397"/>
                  </a:cubicBezTo>
                  <a:lnTo>
                    <a:pt x="24888" y="2725"/>
                  </a:lnTo>
                  <a:cubicBezTo>
                    <a:pt x="24312" y="3219"/>
                    <a:pt x="23725" y="3700"/>
                    <a:pt x="23150" y="4193"/>
                  </a:cubicBezTo>
                  <a:cubicBezTo>
                    <a:pt x="20390" y="6554"/>
                    <a:pt x="17618" y="8915"/>
                    <a:pt x="14846" y="11264"/>
                  </a:cubicBezTo>
                  <a:lnTo>
                    <a:pt x="13284" y="12603"/>
                  </a:lnTo>
                  <a:cubicBezTo>
                    <a:pt x="11698" y="13953"/>
                    <a:pt x="10066" y="15339"/>
                    <a:pt x="8469" y="16713"/>
                  </a:cubicBezTo>
                  <a:cubicBezTo>
                    <a:pt x="7165" y="17829"/>
                    <a:pt x="5850" y="18968"/>
                    <a:pt x="4581" y="20072"/>
                  </a:cubicBezTo>
                  <a:cubicBezTo>
                    <a:pt x="4017" y="20566"/>
                    <a:pt x="3442" y="21059"/>
                    <a:pt x="2878" y="21540"/>
                  </a:cubicBezTo>
                  <a:cubicBezTo>
                    <a:pt x="2772" y="21634"/>
                    <a:pt x="2678" y="21717"/>
                    <a:pt x="2573" y="21811"/>
                  </a:cubicBezTo>
                  <a:cubicBezTo>
                    <a:pt x="2326" y="22022"/>
                    <a:pt x="2068" y="22233"/>
                    <a:pt x="1821" y="22468"/>
                  </a:cubicBezTo>
                  <a:cubicBezTo>
                    <a:pt x="1516" y="22738"/>
                    <a:pt x="1293" y="22962"/>
                    <a:pt x="1105" y="23196"/>
                  </a:cubicBezTo>
                  <a:cubicBezTo>
                    <a:pt x="459" y="23948"/>
                    <a:pt x="118" y="24841"/>
                    <a:pt x="71" y="25863"/>
                  </a:cubicBezTo>
                  <a:cubicBezTo>
                    <a:pt x="1" y="27425"/>
                    <a:pt x="553" y="28716"/>
                    <a:pt x="1739" y="29691"/>
                  </a:cubicBezTo>
                  <a:cubicBezTo>
                    <a:pt x="2538" y="30361"/>
                    <a:pt x="3571" y="30725"/>
                    <a:pt x="4628" y="30725"/>
                  </a:cubicBezTo>
                  <a:cubicBezTo>
                    <a:pt x="5427" y="30725"/>
                    <a:pt x="6225" y="30513"/>
                    <a:pt x="6930" y="30102"/>
                  </a:cubicBezTo>
                  <a:cubicBezTo>
                    <a:pt x="7412" y="29821"/>
                    <a:pt x="7834" y="29480"/>
                    <a:pt x="8222" y="29151"/>
                  </a:cubicBezTo>
                  <a:lnTo>
                    <a:pt x="8938" y="28552"/>
                  </a:lnTo>
                  <a:cubicBezTo>
                    <a:pt x="9995" y="27659"/>
                    <a:pt x="11099" y="26732"/>
                    <a:pt x="12180" y="25839"/>
                  </a:cubicBezTo>
                  <a:cubicBezTo>
                    <a:pt x="13061" y="25099"/>
                    <a:pt x="13953" y="24371"/>
                    <a:pt x="14823" y="23655"/>
                  </a:cubicBezTo>
                  <a:cubicBezTo>
                    <a:pt x="15480" y="23114"/>
                    <a:pt x="16138" y="22562"/>
                    <a:pt x="16796" y="22022"/>
                  </a:cubicBezTo>
                  <a:cubicBezTo>
                    <a:pt x="18781" y="20378"/>
                    <a:pt x="20624" y="18851"/>
                    <a:pt x="22433" y="17348"/>
                  </a:cubicBezTo>
                  <a:cubicBezTo>
                    <a:pt x="25369" y="14905"/>
                    <a:pt x="27777" y="12908"/>
                    <a:pt x="29985" y="11052"/>
                  </a:cubicBezTo>
                  <a:cubicBezTo>
                    <a:pt x="30431" y="10688"/>
                    <a:pt x="30878" y="10301"/>
                    <a:pt x="31312" y="9937"/>
                  </a:cubicBezTo>
                  <a:cubicBezTo>
                    <a:pt x="31347" y="9901"/>
                    <a:pt x="31394" y="9866"/>
                    <a:pt x="31430" y="9831"/>
                  </a:cubicBezTo>
                  <a:cubicBezTo>
                    <a:pt x="31488" y="9890"/>
                    <a:pt x="31547" y="9948"/>
                    <a:pt x="31629" y="9995"/>
                  </a:cubicBezTo>
                  <a:cubicBezTo>
                    <a:pt x="31876" y="10195"/>
                    <a:pt x="32181" y="10301"/>
                    <a:pt x="32510" y="10301"/>
                  </a:cubicBezTo>
                  <a:cubicBezTo>
                    <a:pt x="32909" y="10301"/>
                    <a:pt x="33297" y="10136"/>
                    <a:pt x="33579" y="9854"/>
                  </a:cubicBezTo>
                  <a:cubicBezTo>
                    <a:pt x="34072" y="9338"/>
                    <a:pt x="34107" y="8574"/>
                    <a:pt x="33649" y="7975"/>
                  </a:cubicBezTo>
                  <a:cubicBezTo>
                    <a:pt x="33638" y="7952"/>
                    <a:pt x="33614" y="7928"/>
                    <a:pt x="33602" y="7905"/>
                  </a:cubicBezTo>
                  <a:cubicBezTo>
                    <a:pt x="33532" y="7823"/>
                    <a:pt x="33461" y="7740"/>
                    <a:pt x="33403" y="7658"/>
                  </a:cubicBezTo>
                  <a:cubicBezTo>
                    <a:pt x="33250" y="7470"/>
                    <a:pt x="33109" y="7294"/>
                    <a:pt x="32956" y="7106"/>
                  </a:cubicBezTo>
                  <a:cubicBezTo>
                    <a:pt x="31336" y="5157"/>
                    <a:pt x="29715" y="3207"/>
                    <a:pt x="28094" y="1257"/>
                  </a:cubicBezTo>
                  <a:lnTo>
                    <a:pt x="28082" y="1246"/>
                  </a:lnTo>
                  <a:cubicBezTo>
                    <a:pt x="27918" y="1046"/>
                    <a:pt x="27730" y="823"/>
                    <a:pt x="27554" y="611"/>
                  </a:cubicBezTo>
                  <a:cubicBezTo>
                    <a:pt x="27460" y="506"/>
                    <a:pt x="27307" y="353"/>
                    <a:pt x="27119" y="235"/>
                  </a:cubicBezTo>
                  <a:cubicBezTo>
                    <a:pt x="26884" y="83"/>
                    <a:pt x="26614" y="1"/>
                    <a:pt x="2635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8;p38"/>
            <p:cNvSpPr/>
            <p:nvPr/>
          </p:nvSpPr>
          <p:spPr>
            <a:xfrm>
              <a:off x="194075" y="4575900"/>
              <a:ext cx="428700" cy="407475"/>
            </a:xfrm>
            <a:custGeom>
              <a:avLst/>
              <a:gdLst/>
              <a:ahLst/>
              <a:cxnLst/>
              <a:rect l="l" t="t" r="r" b="b"/>
              <a:pathLst>
                <a:path w="17148" h="16299" extrusionOk="0">
                  <a:moveTo>
                    <a:pt x="14024" y="0"/>
                  </a:moveTo>
                  <a:cubicBezTo>
                    <a:pt x="13977" y="35"/>
                    <a:pt x="13941" y="71"/>
                    <a:pt x="13894" y="106"/>
                  </a:cubicBezTo>
                  <a:cubicBezTo>
                    <a:pt x="12039" y="1703"/>
                    <a:pt x="10171" y="3300"/>
                    <a:pt x="8304" y="4886"/>
                  </a:cubicBezTo>
                  <a:cubicBezTo>
                    <a:pt x="7482" y="5591"/>
                    <a:pt x="6648" y="6295"/>
                    <a:pt x="5826" y="7000"/>
                  </a:cubicBezTo>
                  <a:cubicBezTo>
                    <a:pt x="4428" y="8198"/>
                    <a:pt x="3042" y="9408"/>
                    <a:pt x="1656" y="10606"/>
                  </a:cubicBezTo>
                  <a:cubicBezTo>
                    <a:pt x="1410" y="10817"/>
                    <a:pt x="1175" y="11029"/>
                    <a:pt x="940" y="11240"/>
                  </a:cubicBezTo>
                  <a:cubicBezTo>
                    <a:pt x="376" y="11780"/>
                    <a:pt x="71" y="12426"/>
                    <a:pt x="36" y="13213"/>
                  </a:cubicBezTo>
                  <a:cubicBezTo>
                    <a:pt x="0" y="14000"/>
                    <a:pt x="223" y="14705"/>
                    <a:pt x="740" y="15304"/>
                  </a:cubicBezTo>
                  <a:cubicBezTo>
                    <a:pt x="1305" y="15955"/>
                    <a:pt x="2106" y="16299"/>
                    <a:pt x="2918" y="16299"/>
                  </a:cubicBezTo>
                  <a:cubicBezTo>
                    <a:pt x="3424" y="16299"/>
                    <a:pt x="3933" y="16166"/>
                    <a:pt x="4393" y="15891"/>
                  </a:cubicBezTo>
                  <a:cubicBezTo>
                    <a:pt x="4710" y="15703"/>
                    <a:pt x="5004" y="15480"/>
                    <a:pt x="5285" y="15245"/>
                  </a:cubicBezTo>
                  <a:cubicBezTo>
                    <a:pt x="6319" y="14388"/>
                    <a:pt x="7341" y="13518"/>
                    <a:pt x="8374" y="12661"/>
                  </a:cubicBezTo>
                  <a:cubicBezTo>
                    <a:pt x="11240" y="10277"/>
                    <a:pt x="14117" y="7893"/>
                    <a:pt x="16995" y="5508"/>
                  </a:cubicBezTo>
                  <a:cubicBezTo>
                    <a:pt x="17042" y="5473"/>
                    <a:pt x="17089" y="5438"/>
                    <a:pt x="17148" y="5391"/>
                  </a:cubicBezTo>
                  <a:cubicBezTo>
                    <a:pt x="17054" y="5191"/>
                    <a:pt x="16971" y="5015"/>
                    <a:pt x="16901" y="4827"/>
                  </a:cubicBezTo>
                  <a:cubicBezTo>
                    <a:pt x="16748" y="4404"/>
                    <a:pt x="16607" y="3970"/>
                    <a:pt x="16466" y="3524"/>
                  </a:cubicBezTo>
                  <a:cubicBezTo>
                    <a:pt x="16032" y="2161"/>
                    <a:pt x="15257" y="1022"/>
                    <a:pt x="14164" y="94"/>
                  </a:cubicBezTo>
                  <a:cubicBezTo>
                    <a:pt x="14117" y="71"/>
                    <a:pt x="14071" y="35"/>
                    <a:pt x="14024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9;p38"/>
            <p:cNvSpPr/>
            <p:nvPr/>
          </p:nvSpPr>
          <p:spPr>
            <a:xfrm>
              <a:off x="263075" y="4874700"/>
              <a:ext cx="89275" cy="80550"/>
            </a:xfrm>
            <a:custGeom>
              <a:avLst/>
              <a:gdLst/>
              <a:ahLst/>
              <a:cxnLst/>
              <a:rect l="l" t="t" r="r" b="b"/>
              <a:pathLst>
                <a:path w="3571" h="3222" extrusionOk="0">
                  <a:moveTo>
                    <a:pt x="2957" y="1"/>
                  </a:moveTo>
                  <a:cubicBezTo>
                    <a:pt x="2908" y="1"/>
                    <a:pt x="2858" y="6"/>
                    <a:pt x="2807" y="16"/>
                  </a:cubicBezTo>
                  <a:cubicBezTo>
                    <a:pt x="2725" y="28"/>
                    <a:pt x="2631" y="63"/>
                    <a:pt x="2549" y="98"/>
                  </a:cubicBezTo>
                  <a:cubicBezTo>
                    <a:pt x="2431" y="157"/>
                    <a:pt x="2326" y="216"/>
                    <a:pt x="2220" y="298"/>
                  </a:cubicBezTo>
                  <a:cubicBezTo>
                    <a:pt x="1868" y="545"/>
                    <a:pt x="1539" y="803"/>
                    <a:pt x="1198" y="1050"/>
                  </a:cubicBezTo>
                  <a:cubicBezTo>
                    <a:pt x="963" y="1238"/>
                    <a:pt x="740" y="1414"/>
                    <a:pt x="505" y="1590"/>
                  </a:cubicBezTo>
                  <a:cubicBezTo>
                    <a:pt x="341" y="1731"/>
                    <a:pt x="212" y="1895"/>
                    <a:pt x="129" y="2095"/>
                  </a:cubicBezTo>
                  <a:cubicBezTo>
                    <a:pt x="0" y="2389"/>
                    <a:pt x="24" y="2682"/>
                    <a:pt x="235" y="2941"/>
                  </a:cubicBezTo>
                  <a:cubicBezTo>
                    <a:pt x="397" y="3137"/>
                    <a:pt x="597" y="3222"/>
                    <a:pt x="820" y="3222"/>
                  </a:cubicBezTo>
                  <a:cubicBezTo>
                    <a:pt x="904" y="3222"/>
                    <a:pt x="991" y="3210"/>
                    <a:pt x="1081" y="3187"/>
                  </a:cubicBezTo>
                  <a:cubicBezTo>
                    <a:pt x="1187" y="3164"/>
                    <a:pt x="1280" y="3117"/>
                    <a:pt x="1363" y="3070"/>
                  </a:cubicBezTo>
                  <a:cubicBezTo>
                    <a:pt x="1468" y="2999"/>
                    <a:pt x="1574" y="2917"/>
                    <a:pt x="1680" y="2835"/>
                  </a:cubicBezTo>
                  <a:cubicBezTo>
                    <a:pt x="2220" y="2342"/>
                    <a:pt x="2737" y="1813"/>
                    <a:pt x="3207" y="1249"/>
                  </a:cubicBezTo>
                  <a:cubicBezTo>
                    <a:pt x="3301" y="1120"/>
                    <a:pt x="3395" y="991"/>
                    <a:pt x="3465" y="850"/>
                  </a:cubicBezTo>
                  <a:cubicBezTo>
                    <a:pt x="3571" y="627"/>
                    <a:pt x="3559" y="415"/>
                    <a:pt x="3406" y="216"/>
                  </a:cubicBezTo>
                  <a:cubicBezTo>
                    <a:pt x="3287" y="69"/>
                    <a:pt x="3131" y="1"/>
                    <a:pt x="2957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30;p38"/>
            <p:cNvSpPr/>
            <p:nvPr/>
          </p:nvSpPr>
          <p:spPr>
            <a:xfrm>
              <a:off x="363500" y="4827700"/>
              <a:ext cx="41200" cy="35700"/>
            </a:xfrm>
            <a:custGeom>
              <a:avLst/>
              <a:gdLst/>
              <a:ahLst/>
              <a:cxnLst/>
              <a:rect l="l" t="t" r="r" b="b"/>
              <a:pathLst>
                <a:path w="1648" h="1428" extrusionOk="0">
                  <a:moveTo>
                    <a:pt x="1042" y="1"/>
                  </a:moveTo>
                  <a:cubicBezTo>
                    <a:pt x="1017" y="1"/>
                    <a:pt x="990" y="2"/>
                    <a:pt x="963" y="5"/>
                  </a:cubicBezTo>
                  <a:cubicBezTo>
                    <a:pt x="740" y="29"/>
                    <a:pt x="540" y="111"/>
                    <a:pt x="329" y="287"/>
                  </a:cubicBezTo>
                  <a:cubicBezTo>
                    <a:pt x="305" y="322"/>
                    <a:pt x="247" y="369"/>
                    <a:pt x="200" y="440"/>
                  </a:cubicBezTo>
                  <a:cubicBezTo>
                    <a:pt x="0" y="722"/>
                    <a:pt x="59" y="1097"/>
                    <a:pt x="329" y="1309"/>
                  </a:cubicBezTo>
                  <a:cubicBezTo>
                    <a:pt x="437" y="1387"/>
                    <a:pt x="569" y="1428"/>
                    <a:pt x="705" y="1428"/>
                  </a:cubicBezTo>
                  <a:cubicBezTo>
                    <a:pt x="836" y="1428"/>
                    <a:pt x="971" y="1390"/>
                    <a:pt x="1092" y="1309"/>
                  </a:cubicBezTo>
                  <a:cubicBezTo>
                    <a:pt x="1315" y="1156"/>
                    <a:pt x="1445" y="945"/>
                    <a:pt x="1527" y="698"/>
                  </a:cubicBezTo>
                  <a:cubicBezTo>
                    <a:pt x="1648" y="324"/>
                    <a:pt x="1428" y="1"/>
                    <a:pt x="1042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56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969;p35"/>
          <p:cNvGrpSpPr/>
          <p:nvPr/>
        </p:nvGrpSpPr>
        <p:grpSpPr>
          <a:xfrm rot="20859478">
            <a:off x="7808192" y="334563"/>
            <a:ext cx="591726" cy="561887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969;p35"/>
          <p:cNvGrpSpPr/>
          <p:nvPr/>
        </p:nvGrpSpPr>
        <p:grpSpPr>
          <a:xfrm rot="20859478">
            <a:off x="742008" y="357592"/>
            <a:ext cx="566456" cy="491244"/>
            <a:chOff x="5571700" y="3015275"/>
            <a:chExt cx="1062350" cy="1060950"/>
          </a:xfrm>
        </p:grpSpPr>
        <p:sp>
          <p:nvSpPr>
            <p:cNvPr id="188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1408242" y="696561"/>
            <a:ext cx="7389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</a:t>
            </a:r>
            <a:r>
              <a:rPr 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pplications spécifiques</a:t>
            </a: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447929" y="1332057"/>
            <a:ext cx="7888389" cy="2183540"/>
            <a:chOff x="390730" y="2108423"/>
            <a:chExt cx="7888389" cy="2183540"/>
          </a:xfrm>
        </p:grpSpPr>
        <p:sp>
          <p:nvSpPr>
            <p:cNvPr id="182" name="Google Shape;1863;p56"/>
            <p:cNvSpPr/>
            <p:nvPr/>
          </p:nvSpPr>
          <p:spPr>
            <a:xfrm>
              <a:off x="390730" y="2690911"/>
              <a:ext cx="1253349" cy="1148393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Baloo 2 ExtraBold"/>
                  <a:ea typeface="Baloo 2 ExtraBold"/>
                  <a:cs typeface="Baloo 2 ExtraBold"/>
                  <a:sym typeface="Baloo 2 ExtraBold"/>
                </a:rPr>
                <a:t>Mod</a:t>
              </a:r>
              <a:r>
                <a:rPr lang="en" sz="1800" b="1" dirty="0" smtClean="0">
                  <a:solidFill>
                    <a:schemeClr val="accent2"/>
                  </a:solidFill>
                  <a:latin typeface="Baloo 2 ExtraBold"/>
                  <a:ea typeface="Baloo 2 ExtraBold"/>
                  <a:cs typeface="Baloo 2 ExtraBold"/>
                  <a:sym typeface="Baloo 2 ExtraBold"/>
                </a:rPr>
                <a:t>è</a:t>
              </a:r>
              <a:r>
                <a:rPr lang="en" sz="1800" dirty="0" smtClean="0">
                  <a:solidFill>
                    <a:schemeClr val="accent2"/>
                  </a:solidFill>
                  <a:latin typeface="Baloo 2 ExtraBold"/>
                  <a:ea typeface="Baloo 2 ExtraBold"/>
                  <a:cs typeface="Baloo 2 ExtraBold"/>
                  <a:sym typeface="Baloo 2 ExtraBold"/>
                </a:rPr>
                <a:t>les</a:t>
              </a:r>
              <a:endParaRPr sz="1200" dirty="0">
                <a:solidFill>
                  <a:schemeClr val="accent2"/>
                </a:solidFill>
              </a:endParaRPr>
            </a:p>
          </p:txBody>
        </p:sp>
        <p:sp>
          <p:nvSpPr>
            <p:cNvPr id="183" name="Google Shape;1864;p56"/>
            <p:cNvSpPr/>
            <p:nvPr/>
          </p:nvSpPr>
          <p:spPr>
            <a:xfrm>
              <a:off x="2264847" y="2110090"/>
              <a:ext cx="894663" cy="891259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solidFill>
                    <a:schemeClr val="accent2"/>
                  </a:solidFill>
                  <a:latin typeface="Baloo 2 ExtraBold"/>
                  <a:ea typeface="Baloo 2 ExtraBold"/>
                  <a:cs typeface="Baloo 2 ExtraBold"/>
                  <a:sym typeface="Baloo 2 ExtraBold"/>
                </a:rPr>
                <a:t>QSAR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184" name="Google Shape;1865;p56"/>
            <p:cNvSpPr/>
            <p:nvPr/>
          </p:nvSpPr>
          <p:spPr>
            <a:xfrm>
              <a:off x="2264847" y="3285475"/>
              <a:ext cx="894663" cy="891259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solidFill>
                    <a:schemeClr val="accent2"/>
                  </a:solidFill>
                  <a:latin typeface="Baloo 2 ExtraBold"/>
                  <a:ea typeface="Baloo 2 ExtraBold"/>
                  <a:cs typeface="Baloo 2 ExtraBold"/>
                  <a:sym typeface="Baloo 2 ExtraBold"/>
                </a:rPr>
                <a:t>QSPR</a:t>
              </a:r>
              <a:endParaRPr dirty="0">
                <a:solidFill>
                  <a:schemeClr val="accent2"/>
                </a:solidFill>
              </a:endParaRPr>
            </a:p>
          </p:txBody>
        </p:sp>
        <p:cxnSp>
          <p:nvCxnSpPr>
            <p:cNvPr id="185" name="Google Shape;1870;p56"/>
            <p:cNvCxnSpPr>
              <a:endCxn id="183" idx="2"/>
            </p:cNvCxnSpPr>
            <p:nvPr/>
          </p:nvCxnSpPr>
          <p:spPr>
            <a:xfrm flipV="1">
              <a:off x="1652406" y="2555720"/>
              <a:ext cx="612441" cy="71652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71;p56"/>
            <p:cNvCxnSpPr>
              <a:endCxn id="184" idx="2"/>
            </p:cNvCxnSpPr>
            <p:nvPr/>
          </p:nvCxnSpPr>
          <p:spPr>
            <a:xfrm>
              <a:off x="1652406" y="3272240"/>
              <a:ext cx="612441" cy="45886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Rectangle 19"/>
            <p:cNvSpPr/>
            <p:nvPr/>
          </p:nvSpPr>
          <p:spPr>
            <a:xfrm>
              <a:off x="4008622" y="2150339"/>
              <a:ext cx="31277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 Structure-</a:t>
              </a:r>
              <a:r>
                <a:rPr lang="fr-FR" sz="12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Activity</a:t>
              </a:r>
              <a:r>
                <a:rPr lang="fr-FR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Relationship</a:t>
              </a:r>
              <a:endPara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09464" y="2108423"/>
              <a:ext cx="4955314" cy="98922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300362" y="3277157"/>
              <a:ext cx="4955314" cy="101480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4" name="Connecteur droit 233"/>
            <p:cNvCxnSpPr/>
            <p:nvPr/>
          </p:nvCxnSpPr>
          <p:spPr>
            <a:xfrm>
              <a:off x="3167837" y="3738294"/>
              <a:ext cx="137659" cy="2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276919" y="2422049"/>
              <a:ext cx="500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Utilisé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pour </a:t>
              </a:r>
              <a:r>
                <a:rPr lang="fr-FR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prédire l'activité </a:t>
              </a:r>
              <a:r>
                <a:rPr lang="fr-FR" sz="1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biologique </a:t>
              </a: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nouvelles molécules inconnues contre des cibles biologiques à partir </a:t>
              </a:r>
              <a:r>
                <a:rPr lang="fr-FR" sz="12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des structures chimiques de ces molécules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 </a:t>
              </a:r>
              <a:r>
                <a:rPr lang="fr-FR" sz="12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des données d'activité biologique </a:t>
              </a:r>
              <a:r>
                <a:rPr lang="fr-FR" sz="1200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expérimentales</a:t>
              </a: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5" name="Connecteur droit 234"/>
            <p:cNvCxnSpPr/>
            <p:nvPr/>
          </p:nvCxnSpPr>
          <p:spPr>
            <a:xfrm>
              <a:off x="3162329" y="2556156"/>
              <a:ext cx="137659" cy="2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/>
            <p:cNvSpPr/>
            <p:nvPr/>
          </p:nvSpPr>
          <p:spPr>
            <a:xfrm>
              <a:off x="4083829" y="3313452"/>
              <a:ext cx="31967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Quantitative </a:t>
              </a:r>
              <a:r>
                <a:rPr lang="fr-F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Structure-</a:t>
              </a:r>
              <a:r>
                <a:rPr lang="fr-FR" sz="1200" b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Property</a:t>
              </a:r>
              <a:r>
                <a:rPr lang="fr-F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Relationship</a:t>
              </a:r>
              <a:endPara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3253476" y="3645632"/>
              <a:ext cx="500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Utilisé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pour </a:t>
              </a:r>
              <a:r>
                <a:rPr lang="fr-FR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prédire </a:t>
              </a:r>
              <a:r>
                <a:rPr lang="fr-FR" sz="1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les propriétés physicochimiques </a:t>
              </a:r>
              <a:r>
                <a:rPr lang="fr-F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(Solubilité, toxicité, etc.) </a:t>
              </a: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nouvelles molécules </a:t>
              </a: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à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partir </a:t>
              </a:r>
              <a:r>
                <a:rPr lang="fr-FR" sz="12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des structures chimiques de ces </a:t>
              </a:r>
              <a:r>
                <a:rPr lang="fr-FR" sz="1200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molécules </a:t>
              </a:r>
              <a:r>
                <a: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 </a:t>
              </a:r>
              <a:r>
                <a:rPr lang="fr-FR" sz="12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des données physicochimiques</a:t>
              </a:r>
              <a:r>
                <a:rPr lang="fr-FR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200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expérimentales</a:t>
              </a:r>
              <a:r>
                <a:rPr lang="fr-FR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1426374" y="3779533"/>
            <a:ext cx="696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Modèles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basées sur des modèles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statistiques pour identifier des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 entre les </a:t>
            </a:r>
            <a:r>
              <a:rPr lang="fr-FR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caractéristiques structurales d'une molécule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 propriétés biologiques ou </a:t>
            </a:r>
            <a:r>
              <a:rPr lang="fr-FR" sz="1600" b="1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physicochimiques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864;p56"/>
          <p:cNvSpPr/>
          <p:nvPr/>
        </p:nvSpPr>
        <p:spPr>
          <a:xfrm>
            <a:off x="2320127" y="1333723"/>
            <a:ext cx="894663" cy="891259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2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QSAR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6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62"/>
          <p:cNvSpPr/>
          <p:nvPr/>
        </p:nvSpPr>
        <p:spPr>
          <a:xfrm>
            <a:off x="4920116" y="1165240"/>
            <a:ext cx="1742700" cy="1742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62"/>
          <p:cNvSpPr txBox="1">
            <a:spLocks noGrp="1"/>
          </p:cNvSpPr>
          <p:nvPr>
            <p:ph type="title"/>
          </p:nvPr>
        </p:nvSpPr>
        <p:spPr>
          <a:xfrm>
            <a:off x="2308872" y="2819964"/>
            <a:ext cx="7026299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Chimio-Informatique</a:t>
            </a:r>
            <a:endParaRPr sz="4000" dirty="0"/>
          </a:p>
        </p:txBody>
      </p:sp>
      <p:sp>
        <p:nvSpPr>
          <p:cNvPr id="2120" name="Google Shape;2120;p62"/>
          <p:cNvSpPr txBox="1">
            <a:spLocks noGrp="1"/>
          </p:cNvSpPr>
          <p:nvPr>
            <p:ph type="title" idx="2"/>
          </p:nvPr>
        </p:nvSpPr>
        <p:spPr>
          <a:xfrm>
            <a:off x="4189472" y="1673779"/>
            <a:ext cx="3226500" cy="10200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2121" name="Google Shape;2121;p62"/>
          <p:cNvGrpSpPr/>
          <p:nvPr/>
        </p:nvGrpSpPr>
        <p:grpSpPr>
          <a:xfrm rot="-1026782">
            <a:off x="1831415" y="621775"/>
            <a:ext cx="752966" cy="782647"/>
            <a:chOff x="1195025" y="3395850"/>
            <a:chExt cx="409625" cy="425750"/>
          </a:xfrm>
        </p:grpSpPr>
        <p:sp>
          <p:nvSpPr>
            <p:cNvPr id="2122" name="Google Shape;2122;p62"/>
            <p:cNvSpPr/>
            <p:nvPr/>
          </p:nvSpPr>
          <p:spPr>
            <a:xfrm>
              <a:off x="1207350" y="3406125"/>
              <a:ext cx="386725" cy="405200"/>
            </a:xfrm>
            <a:custGeom>
              <a:avLst/>
              <a:gdLst/>
              <a:ahLst/>
              <a:cxnLst/>
              <a:rect l="l" t="t" r="r" b="b"/>
              <a:pathLst>
                <a:path w="15469" h="16208" extrusionOk="0">
                  <a:moveTo>
                    <a:pt x="11499" y="0"/>
                  </a:moveTo>
                  <a:cubicBezTo>
                    <a:pt x="11416" y="0"/>
                    <a:pt x="11334" y="12"/>
                    <a:pt x="11252" y="12"/>
                  </a:cubicBezTo>
                  <a:cubicBezTo>
                    <a:pt x="10160" y="82"/>
                    <a:pt x="9208" y="540"/>
                    <a:pt x="8421" y="1398"/>
                  </a:cubicBezTo>
                  <a:cubicBezTo>
                    <a:pt x="8316" y="1503"/>
                    <a:pt x="8222" y="1621"/>
                    <a:pt x="8116" y="1727"/>
                  </a:cubicBezTo>
                  <a:cubicBezTo>
                    <a:pt x="8046" y="1809"/>
                    <a:pt x="7987" y="1879"/>
                    <a:pt x="7916" y="1950"/>
                  </a:cubicBezTo>
                  <a:cubicBezTo>
                    <a:pt x="7916" y="1950"/>
                    <a:pt x="4804" y="5403"/>
                    <a:pt x="4769" y="5450"/>
                  </a:cubicBezTo>
                  <a:lnTo>
                    <a:pt x="4663" y="5567"/>
                  </a:lnTo>
                  <a:lnTo>
                    <a:pt x="4663" y="5579"/>
                  </a:lnTo>
                  <a:cubicBezTo>
                    <a:pt x="4463" y="5802"/>
                    <a:pt x="3982" y="6354"/>
                    <a:pt x="3583" y="6812"/>
                  </a:cubicBezTo>
                  <a:cubicBezTo>
                    <a:pt x="3195" y="7247"/>
                    <a:pt x="2807" y="7693"/>
                    <a:pt x="2573" y="7951"/>
                  </a:cubicBezTo>
                  <a:cubicBezTo>
                    <a:pt x="2432" y="8116"/>
                    <a:pt x="2291" y="8268"/>
                    <a:pt x="2161" y="8433"/>
                  </a:cubicBezTo>
                  <a:cubicBezTo>
                    <a:pt x="1797" y="8832"/>
                    <a:pt x="1433" y="9255"/>
                    <a:pt x="1081" y="9678"/>
                  </a:cubicBezTo>
                  <a:cubicBezTo>
                    <a:pt x="564" y="10300"/>
                    <a:pt x="259" y="11028"/>
                    <a:pt x="153" y="11839"/>
                  </a:cubicBezTo>
                  <a:cubicBezTo>
                    <a:pt x="0" y="13025"/>
                    <a:pt x="400" y="14740"/>
                    <a:pt x="2032" y="15679"/>
                  </a:cubicBezTo>
                  <a:cubicBezTo>
                    <a:pt x="2631" y="16020"/>
                    <a:pt x="3324" y="16208"/>
                    <a:pt x="4029" y="16208"/>
                  </a:cubicBezTo>
                  <a:cubicBezTo>
                    <a:pt x="4875" y="16208"/>
                    <a:pt x="5720" y="15938"/>
                    <a:pt x="6401" y="15468"/>
                  </a:cubicBezTo>
                  <a:cubicBezTo>
                    <a:pt x="6777" y="15210"/>
                    <a:pt x="7083" y="14881"/>
                    <a:pt x="7329" y="14599"/>
                  </a:cubicBezTo>
                  <a:cubicBezTo>
                    <a:pt x="8445" y="13366"/>
                    <a:pt x="13824" y="7317"/>
                    <a:pt x="14400" y="6648"/>
                  </a:cubicBezTo>
                  <a:cubicBezTo>
                    <a:pt x="14623" y="6401"/>
                    <a:pt x="14799" y="6119"/>
                    <a:pt x="14963" y="5802"/>
                  </a:cubicBezTo>
                  <a:cubicBezTo>
                    <a:pt x="15327" y="5109"/>
                    <a:pt x="15468" y="4381"/>
                    <a:pt x="15410" y="3641"/>
                  </a:cubicBezTo>
                  <a:cubicBezTo>
                    <a:pt x="15233" y="1539"/>
                    <a:pt x="13589" y="0"/>
                    <a:pt x="11499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1195025" y="3395850"/>
              <a:ext cx="409625" cy="425750"/>
            </a:xfrm>
            <a:custGeom>
              <a:avLst/>
              <a:gdLst/>
              <a:ahLst/>
              <a:cxnLst/>
              <a:rect l="l" t="t" r="r" b="b"/>
              <a:pathLst>
                <a:path w="16385" h="17030" extrusionOk="0">
                  <a:moveTo>
                    <a:pt x="11992" y="834"/>
                  </a:moveTo>
                  <a:cubicBezTo>
                    <a:pt x="13730" y="834"/>
                    <a:pt x="15315" y="2079"/>
                    <a:pt x="15480" y="4087"/>
                  </a:cubicBezTo>
                  <a:cubicBezTo>
                    <a:pt x="15538" y="4768"/>
                    <a:pt x="15398" y="5414"/>
                    <a:pt x="15092" y="6025"/>
                  </a:cubicBezTo>
                  <a:cubicBezTo>
                    <a:pt x="14951" y="6295"/>
                    <a:pt x="14787" y="6554"/>
                    <a:pt x="14575" y="6788"/>
                  </a:cubicBezTo>
                  <a:cubicBezTo>
                    <a:pt x="14000" y="7458"/>
                    <a:pt x="8609" y="13506"/>
                    <a:pt x="7517" y="14740"/>
                  </a:cubicBezTo>
                  <a:cubicBezTo>
                    <a:pt x="7258" y="15033"/>
                    <a:pt x="6977" y="15303"/>
                    <a:pt x="6659" y="15538"/>
                  </a:cubicBezTo>
                  <a:cubicBezTo>
                    <a:pt x="6025" y="15973"/>
                    <a:pt x="5274" y="16196"/>
                    <a:pt x="4522" y="16196"/>
                  </a:cubicBezTo>
                  <a:cubicBezTo>
                    <a:pt x="3899" y="16196"/>
                    <a:pt x="3277" y="16043"/>
                    <a:pt x="2737" y="15726"/>
                  </a:cubicBezTo>
                  <a:cubicBezTo>
                    <a:pt x="1410" y="14963"/>
                    <a:pt x="905" y="13518"/>
                    <a:pt x="1057" y="12309"/>
                  </a:cubicBezTo>
                  <a:cubicBezTo>
                    <a:pt x="1151" y="11580"/>
                    <a:pt x="1433" y="10923"/>
                    <a:pt x="1903" y="10359"/>
                  </a:cubicBezTo>
                  <a:cubicBezTo>
                    <a:pt x="2384" y="9772"/>
                    <a:pt x="2889" y="9208"/>
                    <a:pt x="3383" y="8644"/>
                  </a:cubicBezTo>
                  <a:cubicBezTo>
                    <a:pt x="3970" y="7963"/>
                    <a:pt x="5567" y="6154"/>
                    <a:pt x="5567" y="6131"/>
                  </a:cubicBezTo>
                  <a:cubicBezTo>
                    <a:pt x="5626" y="6072"/>
                    <a:pt x="7716" y="3758"/>
                    <a:pt x="8727" y="2643"/>
                  </a:cubicBezTo>
                  <a:cubicBezTo>
                    <a:pt x="8891" y="2466"/>
                    <a:pt x="9055" y="2267"/>
                    <a:pt x="9220" y="2091"/>
                  </a:cubicBezTo>
                  <a:cubicBezTo>
                    <a:pt x="9913" y="1351"/>
                    <a:pt x="10758" y="904"/>
                    <a:pt x="11780" y="846"/>
                  </a:cubicBezTo>
                  <a:cubicBezTo>
                    <a:pt x="11851" y="834"/>
                    <a:pt x="11921" y="834"/>
                    <a:pt x="11992" y="834"/>
                  </a:cubicBezTo>
                  <a:close/>
                  <a:moveTo>
                    <a:pt x="11721" y="0"/>
                  </a:moveTo>
                  <a:cubicBezTo>
                    <a:pt x="10523" y="82"/>
                    <a:pt x="9466" y="587"/>
                    <a:pt x="8609" y="1515"/>
                  </a:cubicBezTo>
                  <a:cubicBezTo>
                    <a:pt x="8503" y="1633"/>
                    <a:pt x="8398" y="1750"/>
                    <a:pt x="8292" y="1867"/>
                  </a:cubicBezTo>
                  <a:cubicBezTo>
                    <a:pt x="8233" y="1938"/>
                    <a:pt x="8163" y="2008"/>
                    <a:pt x="8104" y="2079"/>
                  </a:cubicBezTo>
                  <a:lnTo>
                    <a:pt x="7376" y="2877"/>
                  </a:lnTo>
                  <a:cubicBezTo>
                    <a:pt x="6025" y="4381"/>
                    <a:pt x="4992" y="5532"/>
                    <a:pt x="4945" y="5579"/>
                  </a:cubicBezTo>
                  <a:lnTo>
                    <a:pt x="4733" y="5814"/>
                  </a:lnTo>
                  <a:lnTo>
                    <a:pt x="4733" y="5825"/>
                  </a:lnTo>
                  <a:cubicBezTo>
                    <a:pt x="4498" y="6096"/>
                    <a:pt x="4099" y="6554"/>
                    <a:pt x="3747" y="6953"/>
                  </a:cubicBezTo>
                  <a:cubicBezTo>
                    <a:pt x="3371" y="7387"/>
                    <a:pt x="2983" y="7822"/>
                    <a:pt x="2748" y="8092"/>
                  </a:cubicBezTo>
                  <a:cubicBezTo>
                    <a:pt x="2608" y="8257"/>
                    <a:pt x="2467" y="8409"/>
                    <a:pt x="2326" y="8574"/>
                  </a:cubicBezTo>
                  <a:cubicBezTo>
                    <a:pt x="1973" y="8973"/>
                    <a:pt x="1609" y="9396"/>
                    <a:pt x="1257" y="9819"/>
                  </a:cubicBezTo>
                  <a:cubicBezTo>
                    <a:pt x="693" y="10500"/>
                    <a:pt x="341" y="11298"/>
                    <a:pt x="223" y="12203"/>
                  </a:cubicBezTo>
                  <a:cubicBezTo>
                    <a:pt x="0" y="13929"/>
                    <a:pt x="822" y="15597"/>
                    <a:pt x="2326" y="16454"/>
                  </a:cubicBezTo>
                  <a:cubicBezTo>
                    <a:pt x="2983" y="16830"/>
                    <a:pt x="3747" y="17030"/>
                    <a:pt x="4522" y="17030"/>
                  </a:cubicBezTo>
                  <a:cubicBezTo>
                    <a:pt x="5461" y="17030"/>
                    <a:pt x="6366" y="16748"/>
                    <a:pt x="7129" y="16220"/>
                  </a:cubicBezTo>
                  <a:cubicBezTo>
                    <a:pt x="7540" y="15938"/>
                    <a:pt x="7869" y="15597"/>
                    <a:pt x="8139" y="15292"/>
                  </a:cubicBezTo>
                  <a:cubicBezTo>
                    <a:pt x="9255" y="14047"/>
                    <a:pt x="14634" y="8010"/>
                    <a:pt x="15221" y="7329"/>
                  </a:cubicBezTo>
                  <a:cubicBezTo>
                    <a:pt x="15456" y="7059"/>
                    <a:pt x="15656" y="6753"/>
                    <a:pt x="15832" y="6401"/>
                  </a:cubicBezTo>
                  <a:cubicBezTo>
                    <a:pt x="16220" y="5637"/>
                    <a:pt x="16384" y="4839"/>
                    <a:pt x="16314" y="4017"/>
                  </a:cubicBezTo>
                  <a:cubicBezTo>
                    <a:pt x="16126" y="1691"/>
                    <a:pt x="14305" y="0"/>
                    <a:pt x="11992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1217625" y="3550000"/>
              <a:ext cx="250475" cy="250775"/>
            </a:xfrm>
            <a:custGeom>
              <a:avLst/>
              <a:gdLst/>
              <a:ahLst/>
              <a:cxnLst/>
              <a:rect l="l" t="t" r="r" b="b"/>
              <a:pathLst>
                <a:path w="10019" h="10031" extrusionOk="0">
                  <a:moveTo>
                    <a:pt x="4640" y="0"/>
                  </a:moveTo>
                  <a:cubicBezTo>
                    <a:pt x="4511" y="153"/>
                    <a:pt x="4381" y="294"/>
                    <a:pt x="4252" y="435"/>
                  </a:cubicBezTo>
                  <a:cubicBezTo>
                    <a:pt x="3665" y="1116"/>
                    <a:pt x="3066" y="1797"/>
                    <a:pt x="2479" y="2478"/>
                  </a:cubicBezTo>
                  <a:cubicBezTo>
                    <a:pt x="1985" y="3042"/>
                    <a:pt x="1480" y="3606"/>
                    <a:pt x="999" y="4193"/>
                  </a:cubicBezTo>
                  <a:cubicBezTo>
                    <a:pt x="529" y="4757"/>
                    <a:pt x="247" y="5414"/>
                    <a:pt x="153" y="6143"/>
                  </a:cubicBezTo>
                  <a:cubicBezTo>
                    <a:pt x="1" y="7352"/>
                    <a:pt x="506" y="8797"/>
                    <a:pt x="1833" y="9560"/>
                  </a:cubicBezTo>
                  <a:cubicBezTo>
                    <a:pt x="2378" y="9875"/>
                    <a:pt x="2998" y="10030"/>
                    <a:pt x="3621" y="10030"/>
                  </a:cubicBezTo>
                  <a:cubicBezTo>
                    <a:pt x="4369" y="10030"/>
                    <a:pt x="5122" y="9808"/>
                    <a:pt x="5755" y="9372"/>
                  </a:cubicBezTo>
                  <a:cubicBezTo>
                    <a:pt x="6073" y="9137"/>
                    <a:pt x="6354" y="8867"/>
                    <a:pt x="6613" y="8574"/>
                  </a:cubicBezTo>
                  <a:cubicBezTo>
                    <a:pt x="7705" y="7340"/>
                    <a:pt x="8809" y="6119"/>
                    <a:pt x="9913" y="4886"/>
                  </a:cubicBezTo>
                  <a:cubicBezTo>
                    <a:pt x="9948" y="4851"/>
                    <a:pt x="9984" y="4815"/>
                    <a:pt x="10019" y="4768"/>
                  </a:cubicBezTo>
                  <a:cubicBezTo>
                    <a:pt x="8222" y="3183"/>
                    <a:pt x="6448" y="1597"/>
                    <a:pt x="464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1334200" y="3416800"/>
              <a:ext cx="249300" cy="252125"/>
            </a:xfrm>
            <a:custGeom>
              <a:avLst/>
              <a:gdLst/>
              <a:ahLst/>
              <a:cxnLst/>
              <a:rect l="l" t="t" r="r" b="b"/>
              <a:pathLst>
                <a:path w="9972" h="10085" extrusionOk="0">
                  <a:moveTo>
                    <a:pt x="6446" y="0"/>
                  </a:moveTo>
                  <a:cubicBezTo>
                    <a:pt x="6369" y="0"/>
                    <a:pt x="6291" y="3"/>
                    <a:pt x="6213" y="8"/>
                  </a:cubicBezTo>
                  <a:cubicBezTo>
                    <a:pt x="5191" y="66"/>
                    <a:pt x="4346" y="513"/>
                    <a:pt x="3653" y="1253"/>
                  </a:cubicBezTo>
                  <a:cubicBezTo>
                    <a:pt x="3488" y="1429"/>
                    <a:pt x="3324" y="1628"/>
                    <a:pt x="3160" y="1805"/>
                  </a:cubicBezTo>
                  <a:cubicBezTo>
                    <a:pt x="2149" y="2920"/>
                    <a:pt x="1139" y="4036"/>
                    <a:pt x="129" y="5152"/>
                  </a:cubicBezTo>
                  <a:cubicBezTo>
                    <a:pt x="94" y="5199"/>
                    <a:pt x="59" y="5234"/>
                    <a:pt x="0" y="5293"/>
                  </a:cubicBezTo>
                  <a:cubicBezTo>
                    <a:pt x="1797" y="6902"/>
                    <a:pt x="3582" y="8487"/>
                    <a:pt x="5368" y="10085"/>
                  </a:cubicBezTo>
                  <a:cubicBezTo>
                    <a:pt x="5415" y="10038"/>
                    <a:pt x="5450" y="10014"/>
                    <a:pt x="5473" y="9979"/>
                  </a:cubicBezTo>
                  <a:cubicBezTo>
                    <a:pt x="5767" y="9650"/>
                    <a:pt x="6072" y="9333"/>
                    <a:pt x="6354" y="9004"/>
                  </a:cubicBezTo>
                  <a:cubicBezTo>
                    <a:pt x="6671" y="8664"/>
                    <a:pt x="6977" y="8311"/>
                    <a:pt x="7282" y="7959"/>
                  </a:cubicBezTo>
                  <a:cubicBezTo>
                    <a:pt x="7857" y="7289"/>
                    <a:pt x="8433" y="6620"/>
                    <a:pt x="9008" y="5950"/>
                  </a:cubicBezTo>
                  <a:cubicBezTo>
                    <a:pt x="9220" y="5716"/>
                    <a:pt x="9384" y="5457"/>
                    <a:pt x="9525" y="5187"/>
                  </a:cubicBezTo>
                  <a:cubicBezTo>
                    <a:pt x="9831" y="4576"/>
                    <a:pt x="9971" y="3930"/>
                    <a:pt x="9913" y="3249"/>
                  </a:cubicBezTo>
                  <a:cubicBezTo>
                    <a:pt x="9744" y="1237"/>
                    <a:pt x="8167" y="0"/>
                    <a:pt x="64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1349275" y="3660225"/>
              <a:ext cx="68850" cy="75775"/>
            </a:xfrm>
            <a:custGeom>
              <a:avLst/>
              <a:gdLst/>
              <a:ahLst/>
              <a:cxnLst/>
              <a:rect l="l" t="t" r="r" b="b"/>
              <a:pathLst>
                <a:path w="2754" h="3031" extrusionOk="0">
                  <a:moveTo>
                    <a:pt x="2196" y="1"/>
                  </a:moveTo>
                  <a:cubicBezTo>
                    <a:pt x="2149" y="1"/>
                    <a:pt x="2101" y="6"/>
                    <a:pt x="2052" y="19"/>
                  </a:cubicBezTo>
                  <a:cubicBezTo>
                    <a:pt x="1946" y="42"/>
                    <a:pt x="1840" y="89"/>
                    <a:pt x="1758" y="148"/>
                  </a:cubicBezTo>
                  <a:cubicBezTo>
                    <a:pt x="1652" y="218"/>
                    <a:pt x="1546" y="301"/>
                    <a:pt x="1453" y="383"/>
                  </a:cubicBezTo>
                  <a:cubicBezTo>
                    <a:pt x="1218" y="606"/>
                    <a:pt x="971" y="841"/>
                    <a:pt x="736" y="1064"/>
                  </a:cubicBezTo>
                  <a:cubicBezTo>
                    <a:pt x="736" y="1076"/>
                    <a:pt x="736" y="1076"/>
                    <a:pt x="736" y="1076"/>
                  </a:cubicBezTo>
                  <a:cubicBezTo>
                    <a:pt x="630" y="1205"/>
                    <a:pt x="513" y="1334"/>
                    <a:pt x="395" y="1463"/>
                  </a:cubicBezTo>
                  <a:cubicBezTo>
                    <a:pt x="337" y="1522"/>
                    <a:pt x="290" y="1604"/>
                    <a:pt x="243" y="1675"/>
                  </a:cubicBezTo>
                  <a:cubicBezTo>
                    <a:pt x="114" y="1851"/>
                    <a:pt x="31" y="2051"/>
                    <a:pt x="20" y="2274"/>
                  </a:cubicBezTo>
                  <a:cubicBezTo>
                    <a:pt x="0" y="2705"/>
                    <a:pt x="324" y="3030"/>
                    <a:pt x="719" y="3030"/>
                  </a:cubicBezTo>
                  <a:cubicBezTo>
                    <a:pt x="797" y="3030"/>
                    <a:pt x="878" y="3017"/>
                    <a:pt x="959" y="2990"/>
                  </a:cubicBezTo>
                  <a:cubicBezTo>
                    <a:pt x="1112" y="2943"/>
                    <a:pt x="1241" y="2873"/>
                    <a:pt x="1347" y="2755"/>
                  </a:cubicBezTo>
                  <a:cubicBezTo>
                    <a:pt x="1441" y="2673"/>
                    <a:pt x="1523" y="2579"/>
                    <a:pt x="1605" y="2473"/>
                  </a:cubicBezTo>
                  <a:cubicBezTo>
                    <a:pt x="1793" y="2227"/>
                    <a:pt x="1981" y="1968"/>
                    <a:pt x="2157" y="1710"/>
                  </a:cubicBezTo>
                  <a:cubicBezTo>
                    <a:pt x="2310" y="1487"/>
                    <a:pt x="2451" y="1264"/>
                    <a:pt x="2592" y="1029"/>
                  </a:cubicBezTo>
                  <a:cubicBezTo>
                    <a:pt x="2674" y="900"/>
                    <a:pt x="2721" y="759"/>
                    <a:pt x="2733" y="606"/>
                  </a:cubicBezTo>
                  <a:cubicBezTo>
                    <a:pt x="2753" y="259"/>
                    <a:pt x="2507" y="1"/>
                    <a:pt x="219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62"/>
          <p:cNvGrpSpPr/>
          <p:nvPr/>
        </p:nvGrpSpPr>
        <p:grpSpPr>
          <a:xfrm>
            <a:off x="1101427" y="1654521"/>
            <a:ext cx="924063" cy="563577"/>
            <a:chOff x="910500" y="3033500"/>
            <a:chExt cx="502700" cy="306575"/>
          </a:xfrm>
        </p:grpSpPr>
        <p:sp>
          <p:nvSpPr>
            <p:cNvPr id="2128" name="Google Shape;2128;p62"/>
            <p:cNvSpPr/>
            <p:nvPr/>
          </p:nvSpPr>
          <p:spPr>
            <a:xfrm>
              <a:off x="922250" y="3043800"/>
              <a:ext cx="480075" cy="286000"/>
            </a:xfrm>
            <a:custGeom>
              <a:avLst/>
              <a:gdLst/>
              <a:ahLst/>
              <a:cxnLst/>
              <a:rect l="l" t="t" r="r" b="b"/>
              <a:pathLst>
                <a:path w="19203" h="11440" extrusionOk="0">
                  <a:moveTo>
                    <a:pt x="4546" y="0"/>
                  </a:moveTo>
                  <a:cubicBezTo>
                    <a:pt x="3876" y="0"/>
                    <a:pt x="3254" y="153"/>
                    <a:pt x="2690" y="458"/>
                  </a:cubicBezTo>
                  <a:cubicBezTo>
                    <a:pt x="740" y="1492"/>
                    <a:pt x="0" y="3747"/>
                    <a:pt x="987" y="5696"/>
                  </a:cubicBezTo>
                  <a:cubicBezTo>
                    <a:pt x="1480" y="6671"/>
                    <a:pt x="2279" y="7376"/>
                    <a:pt x="3371" y="7763"/>
                  </a:cubicBezTo>
                  <a:cubicBezTo>
                    <a:pt x="3512" y="7822"/>
                    <a:pt x="3665" y="7869"/>
                    <a:pt x="3806" y="7916"/>
                  </a:cubicBezTo>
                  <a:cubicBezTo>
                    <a:pt x="3900" y="7940"/>
                    <a:pt x="3994" y="7975"/>
                    <a:pt x="4076" y="8010"/>
                  </a:cubicBezTo>
                  <a:lnTo>
                    <a:pt x="8597" y="9560"/>
                  </a:lnTo>
                  <a:lnTo>
                    <a:pt x="8609" y="9560"/>
                  </a:lnTo>
                  <a:cubicBezTo>
                    <a:pt x="8809" y="9619"/>
                    <a:pt x="9608" y="9889"/>
                    <a:pt x="10265" y="10101"/>
                  </a:cubicBezTo>
                  <a:cubicBezTo>
                    <a:pt x="10817" y="10277"/>
                    <a:pt x="11369" y="10453"/>
                    <a:pt x="11698" y="10570"/>
                  </a:cubicBezTo>
                  <a:cubicBezTo>
                    <a:pt x="11898" y="10629"/>
                    <a:pt x="12097" y="10700"/>
                    <a:pt x="12309" y="10758"/>
                  </a:cubicBezTo>
                  <a:cubicBezTo>
                    <a:pt x="12814" y="10934"/>
                    <a:pt x="13342" y="11099"/>
                    <a:pt x="13871" y="11263"/>
                  </a:cubicBezTo>
                  <a:cubicBezTo>
                    <a:pt x="14258" y="11381"/>
                    <a:pt x="14658" y="11439"/>
                    <a:pt x="15057" y="11439"/>
                  </a:cubicBezTo>
                  <a:cubicBezTo>
                    <a:pt x="15445" y="11439"/>
                    <a:pt x="15832" y="11381"/>
                    <a:pt x="16220" y="11275"/>
                  </a:cubicBezTo>
                  <a:cubicBezTo>
                    <a:pt x="17371" y="10946"/>
                    <a:pt x="18792" y="9901"/>
                    <a:pt x="19015" y="8022"/>
                  </a:cubicBezTo>
                  <a:cubicBezTo>
                    <a:pt x="19203" y="6483"/>
                    <a:pt x="18451" y="4945"/>
                    <a:pt x="17101" y="4099"/>
                  </a:cubicBezTo>
                  <a:cubicBezTo>
                    <a:pt x="16713" y="3852"/>
                    <a:pt x="16302" y="3700"/>
                    <a:pt x="15938" y="3570"/>
                  </a:cubicBezTo>
                  <a:cubicBezTo>
                    <a:pt x="14364" y="3042"/>
                    <a:pt x="6683" y="458"/>
                    <a:pt x="5849" y="200"/>
                  </a:cubicBezTo>
                  <a:cubicBezTo>
                    <a:pt x="5532" y="94"/>
                    <a:pt x="5203" y="35"/>
                    <a:pt x="4851" y="12"/>
                  </a:cubicBezTo>
                  <a:cubicBezTo>
                    <a:pt x="4745" y="0"/>
                    <a:pt x="4639" y="0"/>
                    <a:pt x="454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910500" y="3033500"/>
              <a:ext cx="502700" cy="306575"/>
            </a:xfrm>
            <a:custGeom>
              <a:avLst/>
              <a:gdLst/>
              <a:ahLst/>
              <a:cxnLst/>
              <a:rect l="l" t="t" r="r" b="b"/>
              <a:pathLst>
                <a:path w="20108" h="12263" extrusionOk="0">
                  <a:moveTo>
                    <a:pt x="5016" y="835"/>
                  </a:moveTo>
                  <a:cubicBezTo>
                    <a:pt x="5109" y="835"/>
                    <a:pt x="5192" y="835"/>
                    <a:pt x="5286" y="847"/>
                  </a:cubicBezTo>
                  <a:cubicBezTo>
                    <a:pt x="5603" y="858"/>
                    <a:pt x="5896" y="917"/>
                    <a:pt x="6190" y="1011"/>
                  </a:cubicBezTo>
                  <a:cubicBezTo>
                    <a:pt x="7036" y="1269"/>
                    <a:pt x="14717" y="3853"/>
                    <a:pt x="16279" y="4382"/>
                  </a:cubicBezTo>
                  <a:cubicBezTo>
                    <a:pt x="16655" y="4511"/>
                    <a:pt x="17019" y="4652"/>
                    <a:pt x="17348" y="4863"/>
                  </a:cubicBezTo>
                  <a:cubicBezTo>
                    <a:pt x="18557" y="5615"/>
                    <a:pt x="19227" y="7024"/>
                    <a:pt x="19074" y="8387"/>
                  </a:cubicBezTo>
                  <a:cubicBezTo>
                    <a:pt x="18886" y="9914"/>
                    <a:pt x="17759" y="10947"/>
                    <a:pt x="16584" y="11276"/>
                  </a:cubicBezTo>
                  <a:cubicBezTo>
                    <a:pt x="16232" y="11382"/>
                    <a:pt x="15879" y="11429"/>
                    <a:pt x="15527" y="11429"/>
                  </a:cubicBezTo>
                  <a:cubicBezTo>
                    <a:pt x="15163" y="11429"/>
                    <a:pt x="14811" y="11370"/>
                    <a:pt x="14458" y="11276"/>
                  </a:cubicBezTo>
                  <a:cubicBezTo>
                    <a:pt x="13730" y="11053"/>
                    <a:pt x="13014" y="10806"/>
                    <a:pt x="12297" y="10583"/>
                  </a:cubicBezTo>
                  <a:cubicBezTo>
                    <a:pt x="11440" y="10301"/>
                    <a:pt x="9161" y="9549"/>
                    <a:pt x="9138" y="9549"/>
                  </a:cubicBezTo>
                  <a:cubicBezTo>
                    <a:pt x="9056" y="9526"/>
                    <a:pt x="6108" y="8516"/>
                    <a:pt x="4687" y="8023"/>
                  </a:cubicBezTo>
                  <a:cubicBezTo>
                    <a:pt x="4452" y="7940"/>
                    <a:pt x="4217" y="7870"/>
                    <a:pt x="3982" y="7788"/>
                  </a:cubicBezTo>
                  <a:cubicBezTo>
                    <a:pt x="3031" y="7435"/>
                    <a:pt x="2291" y="6836"/>
                    <a:pt x="1833" y="5920"/>
                  </a:cubicBezTo>
                  <a:cubicBezTo>
                    <a:pt x="1011" y="4300"/>
                    <a:pt x="1492" y="2221"/>
                    <a:pt x="3360" y="1234"/>
                  </a:cubicBezTo>
                  <a:cubicBezTo>
                    <a:pt x="3876" y="964"/>
                    <a:pt x="4428" y="835"/>
                    <a:pt x="5016" y="835"/>
                  </a:cubicBezTo>
                  <a:close/>
                  <a:moveTo>
                    <a:pt x="5016" y="1"/>
                  </a:moveTo>
                  <a:cubicBezTo>
                    <a:pt x="4287" y="1"/>
                    <a:pt x="3594" y="165"/>
                    <a:pt x="2960" y="494"/>
                  </a:cubicBezTo>
                  <a:cubicBezTo>
                    <a:pt x="811" y="1645"/>
                    <a:pt x="1" y="4135"/>
                    <a:pt x="1081" y="6296"/>
                  </a:cubicBezTo>
                  <a:cubicBezTo>
                    <a:pt x="1621" y="7377"/>
                    <a:pt x="2502" y="8140"/>
                    <a:pt x="3700" y="8575"/>
                  </a:cubicBezTo>
                  <a:cubicBezTo>
                    <a:pt x="3841" y="8622"/>
                    <a:pt x="3994" y="8669"/>
                    <a:pt x="4135" y="8727"/>
                  </a:cubicBezTo>
                  <a:cubicBezTo>
                    <a:pt x="4229" y="8751"/>
                    <a:pt x="4323" y="8786"/>
                    <a:pt x="4417" y="8810"/>
                  </a:cubicBezTo>
                  <a:lnTo>
                    <a:pt x="5403" y="9150"/>
                  </a:lnTo>
                  <a:cubicBezTo>
                    <a:pt x="7329" y="9820"/>
                    <a:pt x="8809" y="10325"/>
                    <a:pt x="8868" y="10348"/>
                  </a:cubicBezTo>
                  <a:lnTo>
                    <a:pt x="9150" y="10442"/>
                  </a:lnTo>
                  <a:lnTo>
                    <a:pt x="9161" y="10442"/>
                  </a:lnTo>
                  <a:cubicBezTo>
                    <a:pt x="9490" y="10548"/>
                    <a:pt x="10089" y="10736"/>
                    <a:pt x="10594" y="10900"/>
                  </a:cubicBezTo>
                  <a:cubicBezTo>
                    <a:pt x="11146" y="11088"/>
                    <a:pt x="11698" y="11264"/>
                    <a:pt x="12039" y="11382"/>
                  </a:cubicBezTo>
                  <a:cubicBezTo>
                    <a:pt x="12239" y="11440"/>
                    <a:pt x="12438" y="11511"/>
                    <a:pt x="12638" y="11570"/>
                  </a:cubicBezTo>
                  <a:cubicBezTo>
                    <a:pt x="13155" y="11746"/>
                    <a:pt x="13683" y="11910"/>
                    <a:pt x="14223" y="12075"/>
                  </a:cubicBezTo>
                  <a:cubicBezTo>
                    <a:pt x="14646" y="12204"/>
                    <a:pt x="15081" y="12263"/>
                    <a:pt x="15527" y="12263"/>
                  </a:cubicBezTo>
                  <a:cubicBezTo>
                    <a:pt x="15950" y="12263"/>
                    <a:pt x="16384" y="12204"/>
                    <a:pt x="16807" y="12086"/>
                  </a:cubicBezTo>
                  <a:cubicBezTo>
                    <a:pt x="18487" y="11617"/>
                    <a:pt x="19696" y="10207"/>
                    <a:pt x="19896" y="8492"/>
                  </a:cubicBezTo>
                  <a:cubicBezTo>
                    <a:pt x="20108" y="6789"/>
                    <a:pt x="19274" y="5086"/>
                    <a:pt x="17794" y="4147"/>
                  </a:cubicBezTo>
                  <a:cubicBezTo>
                    <a:pt x="17371" y="3888"/>
                    <a:pt x="16925" y="3724"/>
                    <a:pt x="16549" y="3595"/>
                  </a:cubicBezTo>
                  <a:cubicBezTo>
                    <a:pt x="14963" y="3055"/>
                    <a:pt x="7294" y="483"/>
                    <a:pt x="6448" y="212"/>
                  </a:cubicBezTo>
                  <a:cubicBezTo>
                    <a:pt x="6096" y="95"/>
                    <a:pt x="5744" y="36"/>
                    <a:pt x="5344" y="13"/>
                  </a:cubicBezTo>
                  <a:cubicBezTo>
                    <a:pt x="5239" y="1"/>
                    <a:pt x="5121" y="1"/>
                    <a:pt x="5016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1139525" y="3101925"/>
              <a:ext cx="251650" cy="217225"/>
            </a:xfrm>
            <a:custGeom>
              <a:avLst/>
              <a:gdLst/>
              <a:ahLst/>
              <a:cxnLst/>
              <a:rect l="l" t="t" r="r" b="b"/>
              <a:pathLst>
                <a:path w="10066" h="8689" extrusionOk="0">
                  <a:moveTo>
                    <a:pt x="2291" y="1"/>
                  </a:moveTo>
                  <a:cubicBezTo>
                    <a:pt x="1527" y="2279"/>
                    <a:pt x="776" y="4534"/>
                    <a:pt x="0" y="6824"/>
                  </a:cubicBezTo>
                  <a:cubicBezTo>
                    <a:pt x="200" y="6883"/>
                    <a:pt x="376" y="6953"/>
                    <a:pt x="564" y="7012"/>
                  </a:cubicBezTo>
                  <a:cubicBezTo>
                    <a:pt x="1422" y="7282"/>
                    <a:pt x="2279" y="7564"/>
                    <a:pt x="3136" y="7846"/>
                  </a:cubicBezTo>
                  <a:cubicBezTo>
                    <a:pt x="3853" y="8069"/>
                    <a:pt x="4569" y="8316"/>
                    <a:pt x="5297" y="8539"/>
                  </a:cubicBezTo>
                  <a:cubicBezTo>
                    <a:pt x="5650" y="8639"/>
                    <a:pt x="6002" y="8689"/>
                    <a:pt x="6356" y="8689"/>
                  </a:cubicBezTo>
                  <a:cubicBezTo>
                    <a:pt x="6710" y="8689"/>
                    <a:pt x="7065" y="8639"/>
                    <a:pt x="7423" y="8539"/>
                  </a:cubicBezTo>
                  <a:cubicBezTo>
                    <a:pt x="8598" y="8210"/>
                    <a:pt x="9725" y="7177"/>
                    <a:pt x="9913" y="5650"/>
                  </a:cubicBezTo>
                  <a:cubicBezTo>
                    <a:pt x="10066" y="4287"/>
                    <a:pt x="9396" y="2878"/>
                    <a:pt x="8187" y="2126"/>
                  </a:cubicBezTo>
                  <a:cubicBezTo>
                    <a:pt x="7858" y="1915"/>
                    <a:pt x="7494" y="1774"/>
                    <a:pt x="7118" y="1645"/>
                  </a:cubicBezTo>
                  <a:cubicBezTo>
                    <a:pt x="5556" y="1116"/>
                    <a:pt x="3994" y="588"/>
                    <a:pt x="2432" y="59"/>
                  </a:cubicBezTo>
                  <a:cubicBezTo>
                    <a:pt x="2385" y="36"/>
                    <a:pt x="2349" y="24"/>
                    <a:pt x="2291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935750" y="3054400"/>
              <a:ext cx="260475" cy="217850"/>
            </a:xfrm>
            <a:custGeom>
              <a:avLst/>
              <a:gdLst/>
              <a:ahLst/>
              <a:cxnLst/>
              <a:rect l="l" t="t" r="r" b="b"/>
              <a:pathLst>
                <a:path w="10419" h="8714" extrusionOk="0">
                  <a:moveTo>
                    <a:pt x="3990" y="1"/>
                  </a:moveTo>
                  <a:cubicBezTo>
                    <a:pt x="3414" y="1"/>
                    <a:pt x="2864" y="126"/>
                    <a:pt x="2350" y="398"/>
                  </a:cubicBezTo>
                  <a:cubicBezTo>
                    <a:pt x="482" y="1385"/>
                    <a:pt x="1" y="3464"/>
                    <a:pt x="823" y="5084"/>
                  </a:cubicBezTo>
                  <a:cubicBezTo>
                    <a:pt x="1281" y="6000"/>
                    <a:pt x="2021" y="6599"/>
                    <a:pt x="2972" y="6952"/>
                  </a:cubicBezTo>
                  <a:cubicBezTo>
                    <a:pt x="3207" y="7034"/>
                    <a:pt x="3442" y="7104"/>
                    <a:pt x="3677" y="7187"/>
                  </a:cubicBezTo>
                  <a:cubicBezTo>
                    <a:pt x="5098" y="7680"/>
                    <a:pt x="6519" y="8161"/>
                    <a:pt x="7940" y="8655"/>
                  </a:cubicBezTo>
                  <a:cubicBezTo>
                    <a:pt x="7999" y="8666"/>
                    <a:pt x="8046" y="8690"/>
                    <a:pt x="8128" y="8713"/>
                  </a:cubicBezTo>
                  <a:cubicBezTo>
                    <a:pt x="8903" y="6435"/>
                    <a:pt x="9655" y="4168"/>
                    <a:pt x="10418" y="1902"/>
                  </a:cubicBezTo>
                  <a:cubicBezTo>
                    <a:pt x="10359" y="1878"/>
                    <a:pt x="10324" y="1855"/>
                    <a:pt x="10277" y="1843"/>
                  </a:cubicBezTo>
                  <a:cubicBezTo>
                    <a:pt x="9866" y="1702"/>
                    <a:pt x="9455" y="1549"/>
                    <a:pt x="9044" y="1408"/>
                  </a:cubicBezTo>
                  <a:cubicBezTo>
                    <a:pt x="8598" y="1267"/>
                    <a:pt x="8151" y="1115"/>
                    <a:pt x="7705" y="974"/>
                  </a:cubicBezTo>
                  <a:cubicBezTo>
                    <a:pt x="6871" y="704"/>
                    <a:pt x="6026" y="433"/>
                    <a:pt x="5180" y="175"/>
                  </a:cubicBezTo>
                  <a:cubicBezTo>
                    <a:pt x="4886" y="81"/>
                    <a:pt x="4593" y="22"/>
                    <a:pt x="4276" y="11"/>
                  </a:cubicBezTo>
                  <a:cubicBezTo>
                    <a:pt x="4180" y="4"/>
                    <a:pt x="4085" y="1"/>
                    <a:pt x="3990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1209700" y="3144925"/>
              <a:ext cx="93100" cy="48850"/>
            </a:xfrm>
            <a:custGeom>
              <a:avLst/>
              <a:gdLst/>
              <a:ahLst/>
              <a:cxnLst/>
              <a:rect l="l" t="t" r="r" b="b"/>
              <a:pathLst>
                <a:path w="3724" h="1954" extrusionOk="0">
                  <a:moveTo>
                    <a:pt x="799" y="1"/>
                  </a:moveTo>
                  <a:cubicBezTo>
                    <a:pt x="694" y="1"/>
                    <a:pt x="591" y="13"/>
                    <a:pt x="494" y="54"/>
                  </a:cubicBezTo>
                  <a:cubicBezTo>
                    <a:pt x="130" y="183"/>
                    <a:pt x="0" y="594"/>
                    <a:pt x="224" y="911"/>
                  </a:cubicBezTo>
                  <a:cubicBezTo>
                    <a:pt x="294" y="994"/>
                    <a:pt x="376" y="1064"/>
                    <a:pt x="458" y="1123"/>
                  </a:cubicBezTo>
                  <a:cubicBezTo>
                    <a:pt x="564" y="1193"/>
                    <a:pt x="682" y="1264"/>
                    <a:pt x="799" y="1311"/>
                  </a:cubicBezTo>
                  <a:cubicBezTo>
                    <a:pt x="1093" y="1440"/>
                    <a:pt x="1398" y="1569"/>
                    <a:pt x="1703" y="1710"/>
                  </a:cubicBezTo>
                  <a:cubicBezTo>
                    <a:pt x="1703" y="1698"/>
                    <a:pt x="1715" y="1698"/>
                    <a:pt x="1715" y="1698"/>
                  </a:cubicBezTo>
                  <a:cubicBezTo>
                    <a:pt x="1868" y="1745"/>
                    <a:pt x="2032" y="1804"/>
                    <a:pt x="2197" y="1863"/>
                  </a:cubicBezTo>
                  <a:cubicBezTo>
                    <a:pt x="2279" y="1886"/>
                    <a:pt x="2373" y="1910"/>
                    <a:pt x="2455" y="1921"/>
                  </a:cubicBezTo>
                  <a:cubicBezTo>
                    <a:pt x="2551" y="1942"/>
                    <a:pt x="2645" y="1953"/>
                    <a:pt x="2738" y="1953"/>
                  </a:cubicBezTo>
                  <a:cubicBezTo>
                    <a:pt x="2860" y="1953"/>
                    <a:pt x="2981" y="1933"/>
                    <a:pt x="3101" y="1886"/>
                  </a:cubicBezTo>
                  <a:cubicBezTo>
                    <a:pt x="3583" y="1698"/>
                    <a:pt x="3724" y="1134"/>
                    <a:pt x="3383" y="735"/>
                  </a:cubicBezTo>
                  <a:cubicBezTo>
                    <a:pt x="3289" y="618"/>
                    <a:pt x="3160" y="524"/>
                    <a:pt x="3019" y="477"/>
                  </a:cubicBezTo>
                  <a:cubicBezTo>
                    <a:pt x="2901" y="430"/>
                    <a:pt x="2784" y="383"/>
                    <a:pt x="2666" y="348"/>
                  </a:cubicBezTo>
                  <a:cubicBezTo>
                    <a:pt x="2361" y="277"/>
                    <a:pt x="2056" y="207"/>
                    <a:pt x="1739" y="148"/>
                  </a:cubicBezTo>
                  <a:cubicBezTo>
                    <a:pt x="1480" y="89"/>
                    <a:pt x="1210" y="54"/>
                    <a:pt x="940" y="7"/>
                  </a:cubicBezTo>
                  <a:cubicBezTo>
                    <a:pt x="893" y="3"/>
                    <a:pt x="846" y="1"/>
                    <a:pt x="79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3" name="Google Shape;2133;p62"/>
          <p:cNvGrpSpPr/>
          <p:nvPr/>
        </p:nvGrpSpPr>
        <p:grpSpPr>
          <a:xfrm rot="2699868">
            <a:off x="1505586" y="2674896"/>
            <a:ext cx="1404373" cy="1805016"/>
            <a:chOff x="243100" y="3075800"/>
            <a:chExt cx="764025" cy="981875"/>
          </a:xfrm>
        </p:grpSpPr>
        <p:sp>
          <p:nvSpPr>
            <p:cNvPr id="2134" name="Google Shape;2134;p62"/>
            <p:cNvSpPr/>
            <p:nvPr/>
          </p:nvSpPr>
          <p:spPr>
            <a:xfrm>
              <a:off x="253675" y="3086075"/>
              <a:ext cx="742875" cy="961025"/>
            </a:xfrm>
            <a:custGeom>
              <a:avLst/>
              <a:gdLst/>
              <a:ahLst/>
              <a:cxnLst/>
              <a:rect l="l" t="t" r="r" b="b"/>
              <a:pathLst>
                <a:path w="29715" h="38441" extrusionOk="0">
                  <a:moveTo>
                    <a:pt x="11088" y="0"/>
                  </a:moveTo>
                  <a:cubicBezTo>
                    <a:pt x="11052" y="0"/>
                    <a:pt x="11017" y="12"/>
                    <a:pt x="10982" y="12"/>
                  </a:cubicBezTo>
                  <a:cubicBezTo>
                    <a:pt x="10806" y="24"/>
                    <a:pt x="10653" y="83"/>
                    <a:pt x="10547" y="118"/>
                  </a:cubicBezTo>
                  <a:cubicBezTo>
                    <a:pt x="10289" y="212"/>
                    <a:pt x="10042" y="317"/>
                    <a:pt x="9784" y="423"/>
                  </a:cubicBezTo>
                  <a:cubicBezTo>
                    <a:pt x="7435" y="1398"/>
                    <a:pt x="5086" y="2373"/>
                    <a:pt x="2737" y="3348"/>
                  </a:cubicBezTo>
                  <a:cubicBezTo>
                    <a:pt x="2526" y="3442"/>
                    <a:pt x="2314" y="3535"/>
                    <a:pt x="2115" y="3629"/>
                  </a:cubicBezTo>
                  <a:lnTo>
                    <a:pt x="1762" y="3782"/>
                  </a:lnTo>
                  <a:cubicBezTo>
                    <a:pt x="1245" y="4005"/>
                    <a:pt x="1011" y="4499"/>
                    <a:pt x="1163" y="4992"/>
                  </a:cubicBezTo>
                  <a:cubicBezTo>
                    <a:pt x="1304" y="5426"/>
                    <a:pt x="1727" y="5743"/>
                    <a:pt x="2185" y="5743"/>
                  </a:cubicBezTo>
                  <a:cubicBezTo>
                    <a:pt x="2255" y="5743"/>
                    <a:pt x="2326" y="5732"/>
                    <a:pt x="2396" y="5720"/>
                  </a:cubicBezTo>
                  <a:cubicBezTo>
                    <a:pt x="2526" y="5697"/>
                    <a:pt x="2631" y="5650"/>
                    <a:pt x="2725" y="5614"/>
                  </a:cubicBezTo>
                  <a:cubicBezTo>
                    <a:pt x="2725" y="5614"/>
                    <a:pt x="2866" y="5556"/>
                    <a:pt x="2913" y="5544"/>
                  </a:cubicBezTo>
                  <a:cubicBezTo>
                    <a:pt x="3653" y="7399"/>
                    <a:pt x="4405" y="9267"/>
                    <a:pt x="5145" y="11134"/>
                  </a:cubicBezTo>
                  <a:cubicBezTo>
                    <a:pt x="5297" y="11498"/>
                    <a:pt x="5438" y="11863"/>
                    <a:pt x="5579" y="12215"/>
                  </a:cubicBezTo>
                  <a:lnTo>
                    <a:pt x="5650" y="12391"/>
                  </a:lnTo>
                  <a:cubicBezTo>
                    <a:pt x="2925" y="14646"/>
                    <a:pt x="1210" y="17512"/>
                    <a:pt x="517" y="20941"/>
                  </a:cubicBezTo>
                  <a:cubicBezTo>
                    <a:pt x="0" y="23560"/>
                    <a:pt x="200" y="26191"/>
                    <a:pt x="1116" y="28740"/>
                  </a:cubicBezTo>
                  <a:cubicBezTo>
                    <a:pt x="2208" y="31758"/>
                    <a:pt x="4146" y="34201"/>
                    <a:pt x="6871" y="36010"/>
                  </a:cubicBezTo>
                  <a:cubicBezTo>
                    <a:pt x="9326" y="37619"/>
                    <a:pt x="11992" y="38441"/>
                    <a:pt x="14811" y="38441"/>
                  </a:cubicBezTo>
                  <a:cubicBezTo>
                    <a:pt x="14952" y="38441"/>
                    <a:pt x="15104" y="38441"/>
                    <a:pt x="15257" y="38429"/>
                  </a:cubicBezTo>
                  <a:cubicBezTo>
                    <a:pt x="19356" y="38312"/>
                    <a:pt x="22868" y="36703"/>
                    <a:pt x="25698" y="33673"/>
                  </a:cubicBezTo>
                  <a:cubicBezTo>
                    <a:pt x="27448" y="31793"/>
                    <a:pt x="28634" y="29562"/>
                    <a:pt x="29221" y="27048"/>
                  </a:cubicBezTo>
                  <a:cubicBezTo>
                    <a:pt x="29703" y="25017"/>
                    <a:pt x="29715" y="22914"/>
                    <a:pt x="29257" y="20777"/>
                  </a:cubicBezTo>
                  <a:cubicBezTo>
                    <a:pt x="28364" y="16584"/>
                    <a:pt x="25698" y="13013"/>
                    <a:pt x="21951" y="10970"/>
                  </a:cubicBezTo>
                  <a:cubicBezTo>
                    <a:pt x="19755" y="9760"/>
                    <a:pt x="17359" y="9149"/>
                    <a:pt x="14822" y="9149"/>
                  </a:cubicBezTo>
                  <a:cubicBezTo>
                    <a:pt x="14505" y="9149"/>
                    <a:pt x="14200" y="9161"/>
                    <a:pt x="13883" y="9185"/>
                  </a:cubicBezTo>
                  <a:lnTo>
                    <a:pt x="11041" y="2138"/>
                  </a:lnTo>
                  <a:cubicBezTo>
                    <a:pt x="11170" y="2079"/>
                    <a:pt x="11299" y="2032"/>
                    <a:pt x="11416" y="1973"/>
                  </a:cubicBezTo>
                  <a:cubicBezTo>
                    <a:pt x="11863" y="1762"/>
                    <a:pt x="12098" y="1386"/>
                    <a:pt x="12051" y="916"/>
                  </a:cubicBezTo>
                  <a:cubicBezTo>
                    <a:pt x="12004" y="376"/>
                    <a:pt x="11604" y="0"/>
                    <a:pt x="11088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243100" y="3075800"/>
              <a:ext cx="764025" cy="981875"/>
            </a:xfrm>
            <a:custGeom>
              <a:avLst/>
              <a:gdLst/>
              <a:ahLst/>
              <a:cxnLst/>
              <a:rect l="l" t="t" r="r" b="b"/>
              <a:pathLst>
                <a:path w="30561" h="39275" extrusionOk="0">
                  <a:moveTo>
                    <a:pt x="11511" y="834"/>
                  </a:moveTo>
                  <a:cubicBezTo>
                    <a:pt x="11816" y="834"/>
                    <a:pt x="12027" y="1046"/>
                    <a:pt x="12063" y="1363"/>
                  </a:cubicBezTo>
                  <a:cubicBezTo>
                    <a:pt x="12086" y="1656"/>
                    <a:pt x="11957" y="1868"/>
                    <a:pt x="11663" y="2009"/>
                  </a:cubicBezTo>
                  <a:cubicBezTo>
                    <a:pt x="11464" y="2091"/>
                    <a:pt x="11276" y="2173"/>
                    <a:pt x="11076" y="2255"/>
                  </a:cubicBezTo>
                  <a:cubicBezTo>
                    <a:pt x="11029" y="2279"/>
                    <a:pt x="10982" y="2302"/>
                    <a:pt x="10923" y="2326"/>
                  </a:cubicBezTo>
                  <a:cubicBezTo>
                    <a:pt x="11957" y="4898"/>
                    <a:pt x="12990" y="7446"/>
                    <a:pt x="14024" y="10007"/>
                  </a:cubicBezTo>
                  <a:cubicBezTo>
                    <a:pt x="14047" y="10019"/>
                    <a:pt x="14071" y="10019"/>
                    <a:pt x="14083" y="10019"/>
                  </a:cubicBezTo>
                  <a:lnTo>
                    <a:pt x="14259" y="10019"/>
                  </a:lnTo>
                  <a:cubicBezTo>
                    <a:pt x="14588" y="9995"/>
                    <a:pt x="14917" y="9983"/>
                    <a:pt x="15245" y="9983"/>
                  </a:cubicBezTo>
                  <a:cubicBezTo>
                    <a:pt x="17688" y="9983"/>
                    <a:pt x="20002" y="10559"/>
                    <a:pt x="22175" y="11745"/>
                  </a:cubicBezTo>
                  <a:cubicBezTo>
                    <a:pt x="25804" y="13718"/>
                    <a:pt x="28411" y="17230"/>
                    <a:pt x="29269" y="21270"/>
                  </a:cubicBezTo>
                  <a:cubicBezTo>
                    <a:pt x="29703" y="23302"/>
                    <a:pt x="29727" y="25334"/>
                    <a:pt x="29245" y="27354"/>
                  </a:cubicBezTo>
                  <a:cubicBezTo>
                    <a:pt x="28670" y="29808"/>
                    <a:pt x="27519" y="31958"/>
                    <a:pt x="25804" y="33802"/>
                  </a:cubicBezTo>
                  <a:cubicBezTo>
                    <a:pt x="23067" y="36738"/>
                    <a:pt x="19685" y="38300"/>
                    <a:pt x="15668" y="38429"/>
                  </a:cubicBezTo>
                  <a:lnTo>
                    <a:pt x="15234" y="38429"/>
                  </a:lnTo>
                  <a:cubicBezTo>
                    <a:pt x="12438" y="38429"/>
                    <a:pt x="9878" y="37607"/>
                    <a:pt x="7529" y="36068"/>
                  </a:cubicBezTo>
                  <a:cubicBezTo>
                    <a:pt x="4898" y="34330"/>
                    <a:pt x="3007" y="31981"/>
                    <a:pt x="1939" y="29010"/>
                  </a:cubicBezTo>
                  <a:cubicBezTo>
                    <a:pt x="1046" y="26543"/>
                    <a:pt x="846" y="24007"/>
                    <a:pt x="1351" y="21434"/>
                  </a:cubicBezTo>
                  <a:cubicBezTo>
                    <a:pt x="2033" y="18052"/>
                    <a:pt x="3724" y="15280"/>
                    <a:pt x="6378" y="13096"/>
                  </a:cubicBezTo>
                  <a:cubicBezTo>
                    <a:pt x="6437" y="13037"/>
                    <a:pt x="6496" y="12990"/>
                    <a:pt x="6566" y="12931"/>
                  </a:cubicBezTo>
                  <a:cubicBezTo>
                    <a:pt x="6542" y="12872"/>
                    <a:pt x="6519" y="12814"/>
                    <a:pt x="6507" y="12767"/>
                  </a:cubicBezTo>
                  <a:cubicBezTo>
                    <a:pt x="6319" y="12309"/>
                    <a:pt x="6143" y="11851"/>
                    <a:pt x="5955" y="11393"/>
                  </a:cubicBezTo>
                  <a:cubicBezTo>
                    <a:pt x="5192" y="9455"/>
                    <a:pt x="4417" y="7529"/>
                    <a:pt x="3642" y="5602"/>
                  </a:cubicBezTo>
                  <a:cubicBezTo>
                    <a:pt x="3618" y="5544"/>
                    <a:pt x="3583" y="5473"/>
                    <a:pt x="3559" y="5403"/>
                  </a:cubicBezTo>
                  <a:cubicBezTo>
                    <a:pt x="3371" y="5485"/>
                    <a:pt x="3207" y="5555"/>
                    <a:pt x="3043" y="5614"/>
                  </a:cubicBezTo>
                  <a:cubicBezTo>
                    <a:pt x="2937" y="5661"/>
                    <a:pt x="2843" y="5696"/>
                    <a:pt x="2737" y="5720"/>
                  </a:cubicBezTo>
                  <a:cubicBezTo>
                    <a:pt x="2690" y="5732"/>
                    <a:pt x="2655" y="5732"/>
                    <a:pt x="2608" y="5732"/>
                  </a:cubicBezTo>
                  <a:cubicBezTo>
                    <a:pt x="2338" y="5732"/>
                    <a:pt x="2068" y="5544"/>
                    <a:pt x="1986" y="5274"/>
                  </a:cubicBezTo>
                  <a:cubicBezTo>
                    <a:pt x="1903" y="4980"/>
                    <a:pt x="2033" y="4710"/>
                    <a:pt x="2350" y="4569"/>
                  </a:cubicBezTo>
                  <a:cubicBezTo>
                    <a:pt x="2373" y="4557"/>
                    <a:pt x="2385" y="4557"/>
                    <a:pt x="2397" y="4545"/>
                  </a:cubicBezTo>
                  <a:cubicBezTo>
                    <a:pt x="2702" y="4416"/>
                    <a:pt x="3019" y="4275"/>
                    <a:pt x="3324" y="4146"/>
                  </a:cubicBezTo>
                  <a:cubicBezTo>
                    <a:pt x="5673" y="3171"/>
                    <a:pt x="8022" y="2196"/>
                    <a:pt x="10360" y="1222"/>
                  </a:cubicBezTo>
                  <a:cubicBezTo>
                    <a:pt x="10618" y="1116"/>
                    <a:pt x="10865" y="1022"/>
                    <a:pt x="11123" y="916"/>
                  </a:cubicBezTo>
                  <a:cubicBezTo>
                    <a:pt x="11229" y="881"/>
                    <a:pt x="11334" y="846"/>
                    <a:pt x="11440" y="834"/>
                  </a:cubicBezTo>
                  <a:close/>
                  <a:moveTo>
                    <a:pt x="11370" y="0"/>
                  </a:moveTo>
                  <a:cubicBezTo>
                    <a:pt x="11146" y="24"/>
                    <a:pt x="10947" y="94"/>
                    <a:pt x="10829" y="141"/>
                  </a:cubicBezTo>
                  <a:cubicBezTo>
                    <a:pt x="10571" y="235"/>
                    <a:pt x="10324" y="341"/>
                    <a:pt x="10042" y="458"/>
                  </a:cubicBezTo>
                  <a:cubicBezTo>
                    <a:pt x="7693" y="1421"/>
                    <a:pt x="5356" y="2396"/>
                    <a:pt x="3007" y="3371"/>
                  </a:cubicBezTo>
                  <a:cubicBezTo>
                    <a:pt x="2784" y="3465"/>
                    <a:pt x="2573" y="3559"/>
                    <a:pt x="2350" y="3653"/>
                  </a:cubicBezTo>
                  <a:cubicBezTo>
                    <a:pt x="2256" y="3700"/>
                    <a:pt x="2162" y="3735"/>
                    <a:pt x="2068" y="3782"/>
                  </a:cubicBezTo>
                  <a:cubicBezTo>
                    <a:pt x="2044" y="3794"/>
                    <a:pt x="2021" y="3794"/>
                    <a:pt x="2009" y="3806"/>
                  </a:cubicBezTo>
                  <a:cubicBezTo>
                    <a:pt x="1304" y="4123"/>
                    <a:pt x="975" y="4827"/>
                    <a:pt x="1187" y="5520"/>
                  </a:cubicBezTo>
                  <a:cubicBezTo>
                    <a:pt x="1387" y="6143"/>
                    <a:pt x="1962" y="6566"/>
                    <a:pt x="2608" y="6566"/>
                  </a:cubicBezTo>
                  <a:cubicBezTo>
                    <a:pt x="2714" y="6566"/>
                    <a:pt x="2808" y="6566"/>
                    <a:pt x="2902" y="6542"/>
                  </a:cubicBezTo>
                  <a:cubicBezTo>
                    <a:pt x="2972" y="6530"/>
                    <a:pt x="3043" y="6507"/>
                    <a:pt x="3101" y="6483"/>
                  </a:cubicBezTo>
                  <a:cubicBezTo>
                    <a:pt x="3794" y="8222"/>
                    <a:pt x="4487" y="9960"/>
                    <a:pt x="5180" y="11698"/>
                  </a:cubicBezTo>
                  <a:cubicBezTo>
                    <a:pt x="5309" y="12027"/>
                    <a:pt x="5438" y="12344"/>
                    <a:pt x="5568" y="12673"/>
                  </a:cubicBezTo>
                  <a:cubicBezTo>
                    <a:pt x="2913" y="14963"/>
                    <a:pt x="1222" y="17852"/>
                    <a:pt x="541" y="21270"/>
                  </a:cubicBezTo>
                  <a:cubicBezTo>
                    <a:pt x="1" y="23971"/>
                    <a:pt x="200" y="26673"/>
                    <a:pt x="1152" y="29292"/>
                  </a:cubicBezTo>
                  <a:cubicBezTo>
                    <a:pt x="2267" y="32404"/>
                    <a:pt x="4264" y="34917"/>
                    <a:pt x="7071" y="36761"/>
                  </a:cubicBezTo>
                  <a:cubicBezTo>
                    <a:pt x="9584" y="38429"/>
                    <a:pt x="12333" y="39275"/>
                    <a:pt x="15234" y="39275"/>
                  </a:cubicBezTo>
                  <a:cubicBezTo>
                    <a:pt x="15386" y="39275"/>
                    <a:pt x="15539" y="39263"/>
                    <a:pt x="15692" y="39263"/>
                  </a:cubicBezTo>
                  <a:cubicBezTo>
                    <a:pt x="19908" y="39134"/>
                    <a:pt x="23514" y="37489"/>
                    <a:pt x="26426" y="34365"/>
                  </a:cubicBezTo>
                  <a:cubicBezTo>
                    <a:pt x="28223" y="32439"/>
                    <a:pt x="29445" y="30149"/>
                    <a:pt x="30056" y="27553"/>
                  </a:cubicBezTo>
                  <a:cubicBezTo>
                    <a:pt x="30549" y="25463"/>
                    <a:pt x="30561" y="23290"/>
                    <a:pt x="30091" y="21094"/>
                  </a:cubicBezTo>
                  <a:cubicBezTo>
                    <a:pt x="29175" y="16783"/>
                    <a:pt x="26426" y="13107"/>
                    <a:pt x="22586" y="11005"/>
                  </a:cubicBezTo>
                  <a:cubicBezTo>
                    <a:pt x="20319" y="9772"/>
                    <a:pt x="17853" y="9149"/>
                    <a:pt x="15245" y="9149"/>
                  </a:cubicBezTo>
                  <a:cubicBezTo>
                    <a:pt x="15022" y="9149"/>
                    <a:pt x="14799" y="9149"/>
                    <a:pt x="14576" y="9161"/>
                  </a:cubicBezTo>
                  <a:lnTo>
                    <a:pt x="13754" y="7118"/>
                  </a:lnTo>
                  <a:lnTo>
                    <a:pt x="12004" y="2772"/>
                  </a:lnTo>
                  <a:cubicBezTo>
                    <a:pt x="12016" y="2772"/>
                    <a:pt x="12016" y="2760"/>
                    <a:pt x="12016" y="2760"/>
                  </a:cubicBezTo>
                  <a:cubicBezTo>
                    <a:pt x="12626" y="2478"/>
                    <a:pt x="12955" y="1938"/>
                    <a:pt x="12896" y="1280"/>
                  </a:cubicBezTo>
                  <a:cubicBezTo>
                    <a:pt x="12826" y="540"/>
                    <a:pt x="12250" y="0"/>
                    <a:pt x="11511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287725" y="3562900"/>
              <a:ext cx="678300" cy="446750"/>
            </a:xfrm>
            <a:custGeom>
              <a:avLst/>
              <a:gdLst/>
              <a:ahLst/>
              <a:cxnLst/>
              <a:rect l="l" t="t" r="r" b="b"/>
              <a:pathLst>
                <a:path w="27132" h="17870" extrusionOk="0">
                  <a:moveTo>
                    <a:pt x="976" y="1"/>
                  </a:moveTo>
                  <a:cubicBezTo>
                    <a:pt x="952" y="71"/>
                    <a:pt x="929" y="142"/>
                    <a:pt x="905" y="212"/>
                  </a:cubicBezTo>
                  <a:cubicBezTo>
                    <a:pt x="142" y="2526"/>
                    <a:pt x="1" y="4863"/>
                    <a:pt x="506" y="7247"/>
                  </a:cubicBezTo>
                  <a:cubicBezTo>
                    <a:pt x="1457" y="11663"/>
                    <a:pt x="4593" y="15375"/>
                    <a:pt x="8903" y="16995"/>
                  </a:cubicBezTo>
                  <a:cubicBezTo>
                    <a:pt x="10448" y="17579"/>
                    <a:pt x="12009" y="17870"/>
                    <a:pt x="13588" y="17870"/>
                  </a:cubicBezTo>
                  <a:cubicBezTo>
                    <a:pt x="14710" y="17870"/>
                    <a:pt x="15842" y="17723"/>
                    <a:pt x="16984" y="17430"/>
                  </a:cubicBezTo>
                  <a:cubicBezTo>
                    <a:pt x="20895" y="16432"/>
                    <a:pt x="24277" y="13578"/>
                    <a:pt x="25898" y="9667"/>
                  </a:cubicBezTo>
                  <a:cubicBezTo>
                    <a:pt x="26849" y="7388"/>
                    <a:pt x="27131" y="5016"/>
                    <a:pt x="26779" y="2573"/>
                  </a:cubicBezTo>
                  <a:cubicBezTo>
                    <a:pt x="26767" y="2538"/>
                    <a:pt x="26767" y="2502"/>
                    <a:pt x="26755" y="2467"/>
                  </a:cubicBezTo>
                  <a:cubicBezTo>
                    <a:pt x="26755" y="2350"/>
                    <a:pt x="26697" y="2279"/>
                    <a:pt x="26591" y="2244"/>
                  </a:cubicBezTo>
                  <a:cubicBezTo>
                    <a:pt x="26438" y="2197"/>
                    <a:pt x="26286" y="2138"/>
                    <a:pt x="26133" y="2091"/>
                  </a:cubicBezTo>
                  <a:cubicBezTo>
                    <a:pt x="25465" y="1873"/>
                    <a:pt x="24794" y="1770"/>
                    <a:pt x="24116" y="1770"/>
                  </a:cubicBezTo>
                  <a:cubicBezTo>
                    <a:pt x="23591" y="1770"/>
                    <a:pt x="23061" y="1832"/>
                    <a:pt x="22527" y="1950"/>
                  </a:cubicBezTo>
                  <a:cubicBezTo>
                    <a:pt x="21952" y="2080"/>
                    <a:pt x="21388" y="2244"/>
                    <a:pt x="20836" y="2455"/>
                  </a:cubicBezTo>
                  <a:cubicBezTo>
                    <a:pt x="19943" y="2808"/>
                    <a:pt x="19063" y="3231"/>
                    <a:pt x="18193" y="3665"/>
                  </a:cubicBezTo>
                  <a:cubicBezTo>
                    <a:pt x="17230" y="4135"/>
                    <a:pt x="16267" y="4628"/>
                    <a:pt x="15269" y="5028"/>
                  </a:cubicBezTo>
                  <a:cubicBezTo>
                    <a:pt x="14048" y="5497"/>
                    <a:pt x="12803" y="5873"/>
                    <a:pt x="11511" y="6049"/>
                  </a:cubicBezTo>
                  <a:cubicBezTo>
                    <a:pt x="10980" y="6118"/>
                    <a:pt x="10447" y="6157"/>
                    <a:pt x="9914" y="6157"/>
                  </a:cubicBezTo>
                  <a:cubicBezTo>
                    <a:pt x="9361" y="6157"/>
                    <a:pt x="8808" y="6116"/>
                    <a:pt x="8257" y="6026"/>
                  </a:cubicBezTo>
                  <a:cubicBezTo>
                    <a:pt x="6825" y="5779"/>
                    <a:pt x="5533" y="5215"/>
                    <a:pt x="4346" y="4370"/>
                  </a:cubicBezTo>
                  <a:cubicBezTo>
                    <a:pt x="3395" y="3677"/>
                    <a:pt x="2561" y="2855"/>
                    <a:pt x="1904" y="1856"/>
                  </a:cubicBezTo>
                  <a:cubicBezTo>
                    <a:pt x="1551" y="1316"/>
                    <a:pt x="1281" y="741"/>
                    <a:pt x="1081" y="130"/>
                  </a:cubicBezTo>
                  <a:cubicBezTo>
                    <a:pt x="1070" y="95"/>
                    <a:pt x="1046" y="48"/>
                    <a:pt x="1034" y="13"/>
                  </a:cubicBezTo>
                  <a:cubicBezTo>
                    <a:pt x="1011" y="13"/>
                    <a:pt x="987" y="13"/>
                    <a:pt x="9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381100" y="3525875"/>
              <a:ext cx="96625" cy="84925"/>
            </a:xfrm>
            <a:custGeom>
              <a:avLst/>
              <a:gdLst/>
              <a:ahLst/>
              <a:cxnLst/>
              <a:rect l="l" t="t" r="r" b="b"/>
              <a:pathLst>
                <a:path w="3865" h="3397" extrusionOk="0">
                  <a:moveTo>
                    <a:pt x="1940" y="0"/>
                  </a:moveTo>
                  <a:cubicBezTo>
                    <a:pt x="1722" y="0"/>
                    <a:pt x="1498" y="42"/>
                    <a:pt x="1281" y="131"/>
                  </a:cubicBezTo>
                  <a:cubicBezTo>
                    <a:pt x="412" y="483"/>
                    <a:pt x="1" y="1447"/>
                    <a:pt x="365" y="2327"/>
                  </a:cubicBezTo>
                  <a:cubicBezTo>
                    <a:pt x="635" y="2993"/>
                    <a:pt x="1276" y="3396"/>
                    <a:pt x="1946" y="3396"/>
                  </a:cubicBezTo>
                  <a:cubicBezTo>
                    <a:pt x="2152" y="3396"/>
                    <a:pt x="2360" y="3359"/>
                    <a:pt x="2561" y="3279"/>
                  </a:cubicBezTo>
                  <a:cubicBezTo>
                    <a:pt x="3442" y="2926"/>
                    <a:pt x="3865" y="1940"/>
                    <a:pt x="3512" y="1071"/>
                  </a:cubicBezTo>
                  <a:cubicBezTo>
                    <a:pt x="3246" y="405"/>
                    <a:pt x="2617" y="0"/>
                    <a:pt x="1940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494150" y="3620125"/>
              <a:ext cx="68725" cy="60800"/>
            </a:xfrm>
            <a:custGeom>
              <a:avLst/>
              <a:gdLst/>
              <a:ahLst/>
              <a:cxnLst/>
              <a:rect l="l" t="t" r="r" b="b"/>
              <a:pathLst>
                <a:path w="2749" h="2432" extrusionOk="0">
                  <a:moveTo>
                    <a:pt x="1380" y="0"/>
                  </a:moveTo>
                  <a:cubicBezTo>
                    <a:pt x="1220" y="0"/>
                    <a:pt x="1055" y="31"/>
                    <a:pt x="893" y="96"/>
                  </a:cubicBezTo>
                  <a:cubicBezTo>
                    <a:pt x="282" y="354"/>
                    <a:pt x="0" y="1047"/>
                    <a:pt x="259" y="1670"/>
                  </a:cubicBezTo>
                  <a:cubicBezTo>
                    <a:pt x="455" y="2142"/>
                    <a:pt x="907" y="2431"/>
                    <a:pt x="1380" y="2431"/>
                  </a:cubicBezTo>
                  <a:cubicBezTo>
                    <a:pt x="1532" y="2431"/>
                    <a:pt x="1685" y="2402"/>
                    <a:pt x="1833" y="2339"/>
                  </a:cubicBezTo>
                  <a:cubicBezTo>
                    <a:pt x="2455" y="2081"/>
                    <a:pt x="2749" y="1364"/>
                    <a:pt x="2490" y="742"/>
                  </a:cubicBezTo>
                  <a:cubicBezTo>
                    <a:pt x="2297" y="276"/>
                    <a:pt x="1859" y="0"/>
                    <a:pt x="1380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379925" y="3745350"/>
              <a:ext cx="121300" cy="165450"/>
            </a:xfrm>
            <a:custGeom>
              <a:avLst/>
              <a:gdLst/>
              <a:ahLst/>
              <a:cxnLst/>
              <a:rect l="l" t="t" r="r" b="b"/>
              <a:pathLst>
                <a:path w="4852" h="6618" extrusionOk="0">
                  <a:moveTo>
                    <a:pt x="605" y="1"/>
                  </a:moveTo>
                  <a:cubicBezTo>
                    <a:pt x="385" y="1"/>
                    <a:pt x="178" y="143"/>
                    <a:pt x="71" y="407"/>
                  </a:cubicBezTo>
                  <a:cubicBezTo>
                    <a:pt x="1" y="584"/>
                    <a:pt x="1" y="771"/>
                    <a:pt x="1" y="971"/>
                  </a:cubicBezTo>
                  <a:cubicBezTo>
                    <a:pt x="12" y="1523"/>
                    <a:pt x="118" y="2063"/>
                    <a:pt x="283" y="2604"/>
                  </a:cubicBezTo>
                  <a:cubicBezTo>
                    <a:pt x="353" y="2815"/>
                    <a:pt x="435" y="3038"/>
                    <a:pt x="517" y="3250"/>
                  </a:cubicBezTo>
                  <a:cubicBezTo>
                    <a:pt x="893" y="4189"/>
                    <a:pt x="1445" y="5011"/>
                    <a:pt x="2127" y="5751"/>
                  </a:cubicBezTo>
                  <a:cubicBezTo>
                    <a:pt x="2303" y="5951"/>
                    <a:pt x="2502" y="6115"/>
                    <a:pt x="2714" y="6280"/>
                  </a:cubicBezTo>
                  <a:cubicBezTo>
                    <a:pt x="2890" y="6421"/>
                    <a:pt x="3101" y="6515"/>
                    <a:pt x="3336" y="6573"/>
                  </a:cubicBezTo>
                  <a:cubicBezTo>
                    <a:pt x="3442" y="6603"/>
                    <a:pt x="3551" y="6617"/>
                    <a:pt x="3661" y="6617"/>
                  </a:cubicBezTo>
                  <a:cubicBezTo>
                    <a:pt x="3771" y="6617"/>
                    <a:pt x="3882" y="6603"/>
                    <a:pt x="3994" y="6573"/>
                  </a:cubicBezTo>
                  <a:cubicBezTo>
                    <a:pt x="4452" y="6456"/>
                    <a:pt x="4757" y="6115"/>
                    <a:pt x="4816" y="5645"/>
                  </a:cubicBezTo>
                  <a:cubicBezTo>
                    <a:pt x="4851" y="5293"/>
                    <a:pt x="4793" y="4976"/>
                    <a:pt x="4605" y="4682"/>
                  </a:cubicBezTo>
                  <a:cubicBezTo>
                    <a:pt x="4475" y="4459"/>
                    <a:pt x="4311" y="4248"/>
                    <a:pt x="4147" y="4048"/>
                  </a:cubicBezTo>
                  <a:cubicBezTo>
                    <a:pt x="3935" y="3825"/>
                    <a:pt x="3712" y="3602"/>
                    <a:pt x="3489" y="3379"/>
                  </a:cubicBezTo>
                  <a:cubicBezTo>
                    <a:pt x="2866" y="2756"/>
                    <a:pt x="2279" y="2087"/>
                    <a:pt x="1809" y="1335"/>
                  </a:cubicBezTo>
                  <a:cubicBezTo>
                    <a:pt x="1645" y="1077"/>
                    <a:pt x="1492" y="818"/>
                    <a:pt x="1316" y="572"/>
                  </a:cubicBezTo>
                  <a:cubicBezTo>
                    <a:pt x="1234" y="431"/>
                    <a:pt x="1140" y="302"/>
                    <a:pt x="1023" y="184"/>
                  </a:cubicBezTo>
                  <a:cubicBezTo>
                    <a:pt x="894" y="60"/>
                    <a:pt x="747" y="1"/>
                    <a:pt x="605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493375" y="3781500"/>
              <a:ext cx="58650" cy="64175"/>
            </a:xfrm>
            <a:custGeom>
              <a:avLst/>
              <a:gdLst/>
              <a:ahLst/>
              <a:cxnLst/>
              <a:rect l="l" t="t" r="r" b="b"/>
              <a:pathLst>
                <a:path w="2346" h="2567" extrusionOk="0">
                  <a:moveTo>
                    <a:pt x="526" y="1"/>
                  </a:moveTo>
                  <a:cubicBezTo>
                    <a:pt x="216" y="1"/>
                    <a:pt x="0" y="231"/>
                    <a:pt x="20" y="582"/>
                  </a:cubicBezTo>
                  <a:cubicBezTo>
                    <a:pt x="20" y="664"/>
                    <a:pt x="31" y="747"/>
                    <a:pt x="55" y="817"/>
                  </a:cubicBezTo>
                  <a:cubicBezTo>
                    <a:pt x="125" y="1064"/>
                    <a:pt x="196" y="1299"/>
                    <a:pt x="290" y="1592"/>
                  </a:cubicBezTo>
                  <a:cubicBezTo>
                    <a:pt x="372" y="1745"/>
                    <a:pt x="466" y="1945"/>
                    <a:pt x="595" y="2121"/>
                  </a:cubicBezTo>
                  <a:cubicBezTo>
                    <a:pt x="820" y="2397"/>
                    <a:pt x="1099" y="2566"/>
                    <a:pt x="1447" y="2566"/>
                  </a:cubicBezTo>
                  <a:cubicBezTo>
                    <a:pt x="1498" y="2566"/>
                    <a:pt x="1551" y="2563"/>
                    <a:pt x="1605" y="2555"/>
                  </a:cubicBezTo>
                  <a:cubicBezTo>
                    <a:pt x="1958" y="2508"/>
                    <a:pt x="2228" y="2262"/>
                    <a:pt x="2298" y="1898"/>
                  </a:cubicBezTo>
                  <a:cubicBezTo>
                    <a:pt x="2345" y="1651"/>
                    <a:pt x="2310" y="1416"/>
                    <a:pt x="2192" y="1205"/>
                  </a:cubicBezTo>
                  <a:cubicBezTo>
                    <a:pt x="2122" y="1087"/>
                    <a:pt x="2052" y="970"/>
                    <a:pt x="1958" y="887"/>
                  </a:cubicBezTo>
                  <a:cubicBezTo>
                    <a:pt x="1629" y="629"/>
                    <a:pt x="1300" y="382"/>
                    <a:pt x="971" y="148"/>
                  </a:cubicBezTo>
                  <a:cubicBezTo>
                    <a:pt x="901" y="89"/>
                    <a:pt x="818" y="54"/>
                    <a:pt x="724" y="30"/>
                  </a:cubicBezTo>
                  <a:cubicBezTo>
                    <a:pt x="655" y="10"/>
                    <a:pt x="588" y="1"/>
                    <a:pt x="52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522050" y="3899625"/>
              <a:ext cx="44950" cy="46950"/>
            </a:xfrm>
            <a:custGeom>
              <a:avLst/>
              <a:gdLst/>
              <a:ahLst/>
              <a:cxnLst/>
              <a:rect l="l" t="t" r="r" b="b"/>
              <a:pathLst>
                <a:path w="1798" h="1878" extrusionOk="0">
                  <a:moveTo>
                    <a:pt x="1026" y="0"/>
                  </a:moveTo>
                  <a:cubicBezTo>
                    <a:pt x="923" y="0"/>
                    <a:pt x="814" y="24"/>
                    <a:pt x="705" y="73"/>
                  </a:cubicBezTo>
                  <a:cubicBezTo>
                    <a:pt x="294" y="250"/>
                    <a:pt x="0" y="696"/>
                    <a:pt x="35" y="1131"/>
                  </a:cubicBezTo>
                  <a:cubicBezTo>
                    <a:pt x="59" y="1448"/>
                    <a:pt x="200" y="1683"/>
                    <a:pt x="493" y="1812"/>
                  </a:cubicBezTo>
                  <a:cubicBezTo>
                    <a:pt x="597" y="1857"/>
                    <a:pt x="698" y="1878"/>
                    <a:pt x="795" y="1878"/>
                  </a:cubicBezTo>
                  <a:cubicBezTo>
                    <a:pt x="973" y="1878"/>
                    <a:pt x="1140" y="1808"/>
                    <a:pt x="1292" y="1694"/>
                  </a:cubicBezTo>
                  <a:cubicBezTo>
                    <a:pt x="1656" y="1412"/>
                    <a:pt x="1797" y="778"/>
                    <a:pt x="1597" y="379"/>
                  </a:cubicBezTo>
                  <a:cubicBezTo>
                    <a:pt x="1482" y="132"/>
                    <a:pt x="1269" y="0"/>
                    <a:pt x="1026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62"/>
          <p:cNvGrpSpPr/>
          <p:nvPr/>
        </p:nvGrpSpPr>
        <p:grpSpPr>
          <a:xfrm rot="-544804">
            <a:off x="3251988" y="930657"/>
            <a:ext cx="585110" cy="1772108"/>
            <a:chOff x="2757375" y="3201750"/>
            <a:chExt cx="318300" cy="963975"/>
          </a:xfrm>
        </p:grpSpPr>
        <p:sp>
          <p:nvSpPr>
            <p:cNvPr id="2143" name="Google Shape;2143;p62"/>
            <p:cNvSpPr/>
            <p:nvPr/>
          </p:nvSpPr>
          <p:spPr>
            <a:xfrm>
              <a:off x="2768825" y="3212325"/>
              <a:ext cx="295975" cy="943125"/>
            </a:xfrm>
            <a:custGeom>
              <a:avLst/>
              <a:gdLst/>
              <a:ahLst/>
              <a:cxnLst/>
              <a:rect l="l" t="t" r="r" b="b"/>
              <a:pathLst>
                <a:path w="11839" h="37725" extrusionOk="0">
                  <a:moveTo>
                    <a:pt x="1269" y="1"/>
                  </a:moveTo>
                  <a:cubicBezTo>
                    <a:pt x="1139" y="1"/>
                    <a:pt x="975" y="12"/>
                    <a:pt x="810" y="59"/>
                  </a:cubicBezTo>
                  <a:cubicBezTo>
                    <a:pt x="282" y="224"/>
                    <a:pt x="0" y="752"/>
                    <a:pt x="165" y="1292"/>
                  </a:cubicBezTo>
                  <a:cubicBezTo>
                    <a:pt x="294" y="1704"/>
                    <a:pt x="599" y="1974"/>
                    <a:pt x="998" y="2021"/>
                  </a:cubicBezTo>
                  <a:cubicBezTo>
                    <a:pt x="1175" y="2044"/>
                    <a:pt x="1339" y="2044"/>
                    <a:pt x="1492" y="2044"/>
                  </a:cubicBezTo>
                  <a:cubicBezTo>
                    <a:pt x="1515" y="2056"/>
                    <a:pt x="1550" y="2056"/>
                    <a:pt x="1574" y="2056"/>
                  </a:cubicBezTo>
                  <a:lnTo>
                    <a:pt x="1574" y="2984"/>
                  </a:lnTo>
                  <a:cubicBezTo>
                    <a:pt x="1574" y="3735"/>
                    <a:pt x="1586" y="4499"/>
                    <a:pt x="1586" y="5250"/>
                  </a:cubicBezTo>
                  <a:cubicBezTo>
                    <a:pt x="1597" y="8880"/>
                    <a:pt x="1621" y="12520"/>
                    <a:pt x="1644" y="16150"/>
                  </a:cubicBezTo>
                  <a:lnTo>
                    <a:pt x="1656" y="18205"/>
                  </a:lnTo>
                  <a:cubicBezTo>
                    <a:pt x="1668" y="20319"/>
                    <a:pt x="1668" y="22433"/>
                    <a:pt x="1691" y="24547"/>
                  </a:cubicBezTo>
                  <a:cubicBezTo>
                    <a:pt x="1703" y="26250"/>
                    <a:pt x="1727" y="27965"/>
                    <a:pt x="1750" y="29668"/>
                  </a:cubicBezTo>
                  <a:cubicBezTo>
                    <a:pt x="1762" y="30419"/>
                    <a:pt x="1774" y="31171"/>
                    <a:pt x="1785" y="31935"/>
                  </a:cubicBezTo>
                  <a:cubicBezTo>
                    <a:pt x="1785" y="32064"/>
                    <a:pt x="1785" y="32205"/>
                    <a:pt x="1785" y="32334"/>
                  </a:cubicBezTo>
                  <a:cubicBezTo>
                    <a:pt x="1797" y="32651"/>
                    <a:pt x="1797" y="32992"/>
                    <a:pt x="1809" y="33320"/>
                  </a:cubicBezTo>
                  <a:cubicBezTo>
                    <a:pt x="1821" y="33708"/>
                    <a:pt x="1844" y="34002"/>
                    <a:pt x="1891" y="34283"/>
                  </a:cubicBezTo>
                  <a:cubicBezTo>
                    <a:pt x="2044" y="35164"/>
                    <a:pt x="2455" y="35928"/>
                    <a:pt x="3136" y="36550"/>
                  </a:cubicBezTo>
                  <a:cubicBezTo>
                    <a:pt x="3970" y="37325"/>
                    <a:pt x="4933" y="37725"/>
                    <a:pt x="5978" y="37725"/>
                  </a:cubicBezTo>
                  <a:cubicBezTo>
                    <a:pt x="6237" y="37725"/>
                    <a:pt x="6507" y="37689"/>
                    <a:pt x="6789" y="37642"/>
                  </a:cubicBezTo>
                  <a:cubicBezTo>
                    <a:pt x="8468" y="37337"/>
                    <a:pt x="9807" y="35986"/>
                    <a:pt x="10112" y="34283"/>
                  </a:cubicBezTo>
                  <a:cubicBezTo>
                    <a:pt x="10195" y="33767"/>
                    <a:pt x="10206" y="33238"/>
                    <a:pt x="10206" y="32745"/>
                  </a:cubicBezTo>
                  <a:lnTo>
                    <a:pt x="10206" y="31817"/>
                  </a:lnTo>
                  <a:cubicBezTo>
                    <a:pt x="10206" y="30408"/>
                    <a:pt x="10206" y="28998"/>
                    <a:pt x="10218" y="27577"/>
                  </a:cubicBezTo>
                  <a:cubicBezTo>
                    <a:pt x="10230" y="26438"/>
                    <a:pt x="10242" y="25299"/>
                    <a:pt x="10253" y="24148"/>
                  </a:cubicBezTo>
                  <a:cubicBezTo>
                    <a:pt x="10265" y="23302"/>
                    <a:pt x="10277" y="22445"/>
                    <a:pt x="10277" y="21587"/>
                  </a:cubicBezTo>
                  <a:cubicBezTo>
                    <a:pt x="10300" y="19156"/>
                    <a:pt x="10324" y="16713"/>
                    <a:pt x="10335" y="14270"/>
                  </a:cubicBezTo>
                  <a:cubicBezTo>
                    <a:pt x="10359" y="10994"/>
                    <a:pt x="10382" y="7717"/>
                    <a:pt x="10394" y="4440"/>
                  </a:cubicBezTo>
                  <a:cubicBezTo>
                    <a:pt x="10406" y="3865"/>
                    <a:pt x="10394" y="3277"/>
                    <a:pt x="10382" y="2702"/>
                  </a:cubicBezTo>
                  <a:cubicBezTo>
                    <a:pt x="10382" y="2514"/>
                    <a:pt x="10382" y="2326"/>
                    <a:pt x="10382" y="2138"/>
                  </a:cubicBezTo>
                  <a:lnTo>
                    <a:pt x="10582" y="2138"/>
                  </a:lnTo>
                  <a:cubicBezTo>
                    <a:pt x="10700" y="2138"/>
                    <a:pt x="10829" y="2138"/>
                    <a:pt x="10970" y="2103"/>
                  </a:cubicBezTo>
                  <a:cubicBezTo>
                    <a:pt x="11486" y="1985"/>
                    <a:pt x="11839" y="1492"/>
                    <a:pt x="11792" y="964"/>
                  </a:cubicBezTo>
                  <a:cubicBezTo>
                    <a:pt x="11745" y="459"/>
                    <a:pt x="11346" y="94"/>
                    <a:pt x="10794" y="71"/>
                  </a:cubicBezTo>
                  <a:lnTo>
                    <a:pt x="10723" y="71"/>
                  </a:lnTo>
                  <a:lnTo>
                    <a:pt x="10406" y="59"/>
                  </a:lnTo>
                  <a:cubicBezTo>
                    <a:pt x="10171" y="59"/>
                    <a:pt x="9936" y="48"/>
                    <a:pt x="9701" y="48"/>
                  </a:cubicBezTo>
                  <a:cubicBezTo>
                    <a:pt x="7176" y="36"/>
                    <a:pt x="4639" y="12"/>
                    <a:pt x="2102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2757375" y="3201750"/>
              <a:ext cx="318300" cy="963975"/>
            </a:xfrm>
            <a:custGeom>
              <a:avLst/>
              <a:gdLst/>
              <a:ahLst/>
              <a:cxnLst/>
              <a:rect l="l" t="t" r="r" b="b"/>
              <a:pathLst>
                <a:path w="12732" h="38559" extrusionOk="0">
                  <a:moveTo>
                    <a:pt x="2560" y="835"/>
                  </a:moveTo>
                  <a:cubicBezTo>
                    <a:pt x="5086" y="858"/>
                    <a:pt x="7622" y="870"/>
                    <a:pt x="10159" y="893"/>
                  </a:cubicBezTo>
                  <a:cubicBezTo>
                    <a:pt x="10500" y="893"/>
                    <a:pt x="10840" y="905"/>
                    <a:pt x="11169" y="917"/>
                  </a:cubicBezTo>
                  <a:lnTo>
                    <a:pt x="11240" y="917"/>
                  </a:lnTo>
                  <a:cubicBezTo>
                    <a:pt x="11569" y="929"/>
                    <a:pt x="11804" y="1128"/>
                    <a:pt x="11827" y="1422"/>
                  </a:cubicBezTo>
                  <a:cubicBezTo>
                    <a:pt x="11862" y="1739"/>
                    <a:pt x="11651" y="2044"/>
                    <a:pt x="11345" y="2115"/>
                  </a:cubicBezTo>
                  <a:cubicBezTo>
                    <a:pt x="11216" y="2138"/>
                    <a:pt x="11087" y="2138"/>
                    <a:pt x="10970" y="2138"/>
                  </a:cubicBezTo>
                  <a:cubicBezTo>
                    <a:pt x="10899" y="2150"/>
                    <a:pt x="10829" y="2150"/>
                    <a:pt x="10758" y="2150"/>
                  </a:cubicBezTo>
                  <a:cubicBezTo>
                    <a:pt x="10653" y="2150"/>
                    <a:pt x="10535" y="2138"/>
                    <a:pt x="10418" y="2138"/>
                  </a:cubicBezTo>
                  <a:cubicBezTo>
                    <a:pt x="10418" y="2220"/>
                    <a:pt x="10418" y="2279"/>
                    <a:pt x="10418" y="2338"/>
                  </a:cubicBezTo>
                  <a:cubicBezTo>
                    <a:pt x="10429" y="3184"/>
                    <a:pt x="10441" y="4017"/>
                    <a:pt x="10441" y="4863"/>
                  </a:cubicBezTo>
                  <a:cubicBezTo>
                    <a:pt x="10418" y="8140"/>
                    <a:pt x="10406" y="11417"/>
                    <a:pt x="10382" y="14693"/>
                  </a:cubicBezTo>
                  <a:cubicBezTo>
                    <a:pt x="10359" y="17136"/>
                    <a:pt x="10347" y="19567"/>
                    <a:pt x="10324" y="22010"/>
                  </a:cubicBezTo>
                  <a:cubicBezTo>
                    <a:pt x="10300" y="24007"/>
                    <a:pt x="10277" y="26004"/>
                    <a:pt x="10265" y="28000"/>
                  </a:cubicBezTo>
                  <a:cubicBezTo>
                    <a:pt x="10253" y="29727"/>
                    <a:pt x="10253" y="31453"/>
                    <a:pt x="10241" y="33168"/>
                  </a:cubicBezTo>
                  <a:cubicBezTo>
                    <a:pt x="10241" y="33661"/>
                    <a:pt x="10241" y="34154"/>
                    <a:pt x="10148" y="34636"/>
                  </a:cubicBezTo>
                  <a:cubicBezTo>
                    <a:pt x="9889" y="36163"/>
                    <a:pt x="8691" y="37384"/>
                    <a:pt x="7164" y="37654"/>
                  </a:cubicBezTo>
                  <a:cubicBezTo>
                    <a:pt x="6918" y="37701"/>
                    <a:pt x="6671" y="37725"/>
                    <a:pt x="6436" y="37725"/>
                  </a:cubicBezTo>
                  <a:cubicBezTo>
                    <a:pt x="5485" y="37725"/>
                    <a:pt x="4627" y="37361"/>
                    <a:pt x="3876" y="36668"/>
                  </a:cubicBezTo>
                  <a:cubicBezTo>
                    <a:pt x="3277" y="36116"/>
                    <a:pt x="2901" y="35446"/>
                    <a:pt x="2772" y="34636"/>
                  </a:cubicBezTo>
                  <a:cubicBezTo>
                    <a:pt x="2713" y="34342"/>
                    <a:pt x="2690" y="34025"/>
                    <a:pt x="2678" y="33720"/>
                  </a:cubicBezTo>
                  <a:cubicBezTo>
                    <a:pt x="2666" y="33262"/>
                    <a:pt x="2666" y="32804"/>
                    <a:pt x="2666" y="32346"/>
                  </a:cubicBezTo>
                  <a:cubicBezTo>
                    <a:pt x="2631" y="29891"/>
                    <a:pt x="2596" y="27425"/>
                    <a:pt x="2572" y="24970"/>
                  </a:cubicBezTo>
                  <a:cubicBezTo>
                    <a:pt x="2549" y="22175"/>
                    <a:pt x="2537" y="19368"/>
                    <a:pt x="2513" y="16573"/>
                  </a:cubicBezTo>
                  <a:cubicBezTo>
                    <a:pt x="2502" y="12943"/>
                    <a:pt x="2478" y="9303"/>
                    <a:pt x="2466" y="5673"/>
                  </a:cubicBezTo>
                  <a:cubicBezTo>
                    <a:pt x="2455" y="4511"/>
                    <a:pt x="2455" y="3348"/>
                    <a:pt x="2455" y="2197"/>
                  </a:cubicBezTo>
                  <a:cubicBezTo>
                    <a:pt x="2455" y="2162"/>
                    <a:pt x="2443" y="2127"/>
                    <a:pt x="2443" y="2056"/>
                  </a:cubicBezTo>
                  <a:lnTo>
                    <a:pt x="2114" y="2056"/>
                  </a:lnTo>
                  <a:cubicBezTo>
                    <a:pt x="1914" y="2056"/>
                    <a:pt x="1715" y="2056"/>
                    <a:pt x="1515" y="2033"/>
                  </a:cubicBezTo>
                  <a:cubicBezTo>
                    <a:pt x="1257" y="1997"/>
                    <a:pt x="1104" y="1833"/>
                    <a:pt x="1022" y="1598"/>
                  </a:cubicBezTo>
                  <a:cubicBezTo>
                    <a:pt x="928" y="1281"/>
                    <a:pt x="1081" y="987"/>
                    <a:pt x="1398" y="893"/>
                  </a:cubicBezTo>
                  <a:cubicBezTo>
                    <a:pt x="1503" y="858"/>
                    <a:pt x="1621" y="846"/>
                    <a:pt x="1738" y="846"/>
                  </a:cubicBezTo>
                  <a:cubicBezTo>
                    <a:pt x="1879" y="835"/>
                    <a:pt x="2020" y="835"/>
                    <a:pt x="2173" y="835"/>
                  </a:cubicBezTo>
                  <a:close/>
                  <a:moveTo>
                    <a:pt x="1715" y="1"/>
                  </a:moveTo>
                  <a:cubicBezTo>
                    <a:pt x="1574" y="12"/>
                    <a:pt x="1362" y="24"/>
                    <a:pt x="1151" y="83"/>
                  </a:cubicBezTo>
                  <a:cubicBezTo>
                    <a:pt x="388" y="318"/>
                    <a:pt x="0" y="1070"/>
                    <a:pt x="223" y="1833"/>
                  </a:cubicBezTo>
                  <a:cubicBezTo>
                    <a:pt x="399" y="2408"/>
                    <a:pt x="834" y="2784"/>
                    <a:pt x="1409" y="2866"/>
                  </a:cubicBezTo>
                  <a:cubicBezTo>
                    <a:pt x="1480" y="2866"/>
                    <a:pt x="1550" y="2878"/>
                    <a:pt x="1621" y="2878"/>
                  </a:cubicBezTo>
                  <a:lnTo>
                    <a:pt x="1621" y="3395"/>
                  </a:lnTo>
                  <a:cubicBezTo>
                    <a:pt x="1621" y="4158"/>
                    <a:pt x="1621" y="4910"/>
                    <a:pt x="1621" y="5673"/>
                  </a:cubicBezTo>
                  <a:cubicBezTo>
                    <a:pt x="1644" y="9314"/>
                    <a:pt x="1656" y="12943"/>
                    <a:pt x="1680" y="16584"/>
                  </a:cubicBezTo>
                  <a:lnTo>
                    <a:pt x="1691" y="18640"/>
                  </a:lnTo>
                  <a:cubicBezTo>
                    <a:pt x="1703" y="20718"/>
                    <a:pt x="1715" y="22868"/>
                    <a:pt x="1727" y="24970"/>
                  </a:cubicBezTo>
                  <a:cubicBezTo>
                    <a:pt x="1750" y="26685"/>
                    <a:pt x="1773" y="28423"/>
                    <a:pt x="1797" y="30114"/>
                  </a:cubicBezTo>
                  <a:cubicBezTo>
                    <a:pt x="1809" y="30854"/>
                    <a:pt x="1820" y="31606"/>
                    <a:pt x="1820" y="32358"/>
                  </a:cubicBezTo>
                  <a:cubicBezTo>
                    <a:pt x="1820" y="32487"/>
                    <a:pt x="1832" y="32628"/>
                    <a:pt x="1832" y="32757"/>
                  </a:cubicBezTo>
                  <a:cubicBezTo>
                    <a:pt x="1832" y="33086"/>
                    <a:pt x="1832" y="33415"/>
                    <a:pt x="1844" y="33755"/>
                  </a:cubicBezTo>
                  <a:cubicBezTo>
                    <a:pt x="1856" y="34166"/>
                    <a:pt x="1891" y="34483"/>
                    <a:pt x="1938" y="34777"/>
                  </a:cubicBezTo>
                  <a:cubicBezTo>
                    <a:pt x="2102" y="35752"/>
                    <a:pt x="2560" y="36597"/>
                    <a:pt x="3312" y="37279"/>
                  </a:cubicBezTo>
                  <a:cubicBezTo>
                    <a:pt x="4228" y="38136"/>
                    <a:pt x="5285" y="38559"/>
                    <a:pt x="6436" y="38559"/>
                  </a:cubicBezTo>
                  <a:cubicBezTo>
                    <a:pt x="6718" y="38559"/>
                    <a:pt x="7023" y="38535"/>
                    <a:pt x="7317" y="38477"/>
                  </a:cubicBezTo>
                  <a:cubicBezTo>
                    <a:pt x="9173" y="38148"/>
                    <a:pt x="10653" y="36656"/>
                    <a:pt x="10981" y="34777"/>
                  </a:cubicBezTo>
                  <a:cubicBezTo>
                    <a:pt x="11075" y="34225"/>
                    <a:pt x="11087" y="33685"/>
                    <a:pt x="11087" y="33168"/>
                  </a:cubicBezTo>
                  <a:lnTo>
                    <a:pt x="11087" y="32240"/>
                  </a:lnTo>
                  <a:cubicBezTo>
                    <a:pt x="11087" y="30854"/>
                    <a:pt x="11087" y="29421"/>
                    <a:pt x="11099" y="28012"/>
                  </a:cubicBezTo>
                  <a:cubicBezTo>
                    <a:pt x="11111" y="26861"/>
                    <a:pt x="11122" y="25698"/>
                    <a:pt x="11134" y="24571"/>
                  </a:cubicBezTo>
                  <a:cubicBezTo>
                    <a:pt x="11146" y="23725"/>
                    <a:pt x="11158" y="22868"/>
                    <a:pt x="11158" y="22022"/>
                  </a:cubicBezTo>
                  <a:cubicBezTo>
                    <a:pt x="11181" y="19438"/>
                    <a:pt x="11205" y="17042"/>
                    <a:pt x="11216" y="14693"/>
                  </a:cubicBezTo>
                  <a:cubicBezTo>
                    <a:pt x="11240" y="10876"/>
                    <a:pt x="11263" y="7752"/>
                    <a:pt x="11275" y="4863"/>
                  </a:cubicBezTo>
                  <a:cubicBezTo>
                    <a:pt x="11275" y="4288"/>
                    <a:pt x="11275" y="3700"/>
                    <a:pt x="11263" y="3125"/>
                  </a:cubicBezTo>
                  <a:cubicBezTo>
                    <a:pt x="11263" y="3078"/>
                    <a:pt x="11263" y="3019"/>
                    <a:pt x="11263" y="2972"/>
                  </a:cubicBezTo>
                  <a:cubicBezTo>
                    <a:pt x="11345" y="2960"/>
                    <a:pt x="11428" y="2949"/>
                    <a:pt x="11522" y="2937"/>
                  </a:cubicBezTo>
                  <a:cubicBezTo>
                    <a:pt x="12238" y="2772"/>
                    <a:pt x="12731" y="2080"/>
                    <a:pt x="12661" y="1340"/>
                  </a:cubicBezTo>
                  <a:cubicBezTo>
                    <a:pt x="12590" y="635"/>
                    <a:pt x="12027" y="118"/>
                    <a:pt x="11275" y="83"/>
                  </a:cubicBezTo>
                  <a:cubicBezTo>
                    <a:pt x="11252" y="71"/>
                    <a:pt x="11216" y="71"/>
                    <a:pt x="11193" y="71"/>
                  </a:cubicBezTo>
                  <a:lnTo>
                    <a:pt x="10876" y="71"/>
                  </a:lnTo>
                  <a:cubicBezTo>
                    <a:pt x="10641" y="59"/>
                    <a:pt x="10406" y="59"/>
                    <a:pt x="10171" y="59"/>
                  </a:cubicBezTo>
                  <a:cubicBezTo>
                    <a:pt x="7634" y="36"/>
                    <a:pt x="5097" y="24"/>
                    <a:pt x="2560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2842525" y="3613550"/>
              <a:ext cx="153575" cy="504625"/>
            </a:xfrm>
            <a:custGeom>
              <a:avLst/>
              <a:gdLst/>
              <a:ahLst/>
              <a:cxnLst/>
              <a:rect l="l" t="t" r="r" b="b"/>
              <a:pathLst>
                <a:path w="6143" h="20185" extrusionOk="0">
                  <a:moveTo>
                    <a:pt x="1493" y="1"/>
                  </a:moveTo>
                  <a:cubicBezTo>
                    <a:pt x="1058" y="1"/>
                    <a:pt x="620" y="38"/>
                    <a:pt x="176" y="112"/>
                  </a:cubicBezTo>
                  <a:cubicBezTo>
                    <a:pt x="117" y="124"/>
                    <a:pt x="70" y="148"/>
                    <a:pt x="12" y="159"/>
                  </a:cubicBezTo>
                  <a:cubicBezTo>
                    <a:pt x="12" y="218"/>
                    <a:pt x="0" y="277"/>
                    <a:pt x="12" y="324"/>
                  </a:cubicBezTo>
                  <a:cubicBezTo>
                    <a:pt x="24" y="2778"/>
                    <a:pt x="35" y="5233"/>
                    <a:pt x="59" y="7688"/>
                  </a:cubicBezTo>
                  <a:cubicBezTo>
                    <a:pt x="59" y="8768"/>
                    <a:pt x="59" y="9849"/>
                    <a:pt x="70" y="10941"/>
                  </a:cubicBezTo>
                  <a:cubicBezTo>
                    <a:pt x="94" y="12773"/>
                    <a:pt x="117" y="14617"/>
                    <a:pt x="141" y="16449"/>
                  </a:cubicBezTo>
                  <a:cubicBezTo>
                    <a:pt x="153" y="16766"/>
                    <a:pt x="153" y="17095"/>
                    <a:pt x="176" y="17412"/>
                  </a:cubicBezTo>
                  <a:cubicBezTo>
                    <a:pt x="223" y="18176"/>
                    <a:pt x="517" y="18833"/>
                    <a:pt x="1092" y="19362"/>
                  </a:cubicBezTo>
                  <a:cubicBezTo>
                    <a:pt x="1668" y="19892"/>
                    <a:pt x="2335" y="20184"/>
                    <a:pt x="3102" y="20184"/>
                  </a:cubicBezTo>
                  <a:cubicBezTo>
                    <a:pt x="3117" y="20184"/>
                    <a:pt x="3132" y="20184"/>
                    <a:pt x="3148" y="20184"/>
                  </a:cubicBezTo>
                  <a:cubicBezTo>
                    <a:pt x="4545" y="20161"/>
                    <a:pt x="5731" y="19139"/>
                    <a:pt x="5955" y="17765"/>
                  </a:cubicBezTo>
                  <a:cubicBezTo>
                    <a:pt x="6013" y="17401"/>
                    <a:pt x="6025" y="17025"/>
                    <a:pt x="6025" y="16661"/>
                  </a:cubicBezTo>
                  <a:cubicBezTo>
                    <a:pt x="6037" y="15322"/>
                    <a:pt x="6037" y="13983"/>
                    <a:pt x="6037" y="12644"/>
                  </a:cubicBezTo>
                  <a:cubicBezTo>
                    <a:pt x="6072" y="8909"/>
                    <a:pt x="6107" y="5174"/>
                    <a:pt x="6143" y="1439"/>
                  </a:cubicBezTo>
                  <a:cubicBezTo>
                    <a:pt x="6143" y="1381"/>
                    <a:pt x="6143" y="1322"/>
                    <a:pt x="6143" y="1252"/>
                  </a:cubicBezTo>
                  <a:cubicBezTo>
                    <a:pt x="5931" y="1181"/>
                    <a:pt x="5743" y="1134"/>
                    <a:pt x="5555" y="1064"/>
                  </a:cubicBezTo>
                  <a:cubicBezTo>
                    <a:pt x="5132" y="911"/>
                    <a:pt x="4698" y="747"/>
                    <a:pt x="4275" y="559"/>
                  </a:cubicBezTo>
                  <a:cubicBezTo>
                    <a:pt x="3365" y="180"/>
                    <a:pt x="2439" y="1"/>
                    <a:pt x="149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2928250" y="3963700"/>
              <a:ext cx="42600" cy="104550"/>
            </a:xfrm>
            <a:custGeom>
              <a:avLst/>
              <a:gdLst/>
              <a:ahLst/>
              <a:cxnLst/>
              <a:rect l="l" t="t" r="r" b="b"/>
              <a:pathLst>
                <a:path w="1704" h="4182" extrusionOk="0">
                  <a:moveTo>
                    <a:pt x="823" y="0"/>
                  </a:moveTo>
                  <a:cubicBezTo>
                    <a:pt x="576" y="0"/>
                    <a:pt x="400" y="118"/>
                    <a:pt x="282" y="329"/>
                  </a:cubicBezTo>
                  <a:cubicBezTo>
                    <a:pt x="235" y="411"/>
                    <a:pt x="200" y="494"/>
                    <a:pt x="177" y="576"/>
                  </a:cubicBezTo>
                  <a:cubicBezTo>
                    <a:pt x="153" y="705"/>
                    <a:pt x="118" y="834"/>
                    <a:pt x="118" y="963"/>
                  </a:cubicBezTo>
                  <a:cubicBezTo>
                    <a:pt x="83" y="1386"/>
                    <a:pt x="59" y="1809"/>
                    <a:pt x="36" y="2232"/>
                  </a:cubicBezTo>
                  <a:cubicBezTo>
                    <a:pt x="24" y="2525"/>
                    <a:pt x="12" y="2819"/>
                    <a:pt x="0" y="3101"/>
                  </a:cubicBezTo>
                  <a:cubicBezTo>
                    <a:pt x="0" y="3324"/>
                    <a:pt x="36" y="3524"/>
                    <a:pt x="141" y="3723"/>
                  </a:cubicBezTo>
                  <a:cubicBezTo>
                    <a:pt x="282" y="4017"/>
                    <a:pt x="529" y="4182"/>
                    <a:pt x="858" y="4182"/>
                  </a:cubicBezTo>
                  <a:cubicBezTo>
                    <a:pt x="1210" y="4182"/>
                    <a:pt x="1445" y="4005"/>
                    <a:pt x="1598" y="3688"/>
                  </a:cubicBezTo>
                  <a:cubicBezTo>
                    <a:pt x="1633" y="3606"/>
                    <a:pt x="1668" y="3500"/>
                    <a:pt x="1680" y="3406"/>
                  </a:cubicBezTo>
                  <a:cubicBezTo>
                    <a:pt x="1692" y="3277"/>
                    <a:pt x="1703" y="3148"/>
                    <a:pt x="1703" y="3007"/>
                  </a:cubicBezTo>
                  <a:cubicBezTo>
                    <a:pt x="1680" y="2279"/>
                    <a:pt x="1610" y="1551"/>
                    <a:pt x="1480" y="823"/>
                  </a:cubicBezTo>
                  <a:cubicBezTo>
                    <a:pt x="1445" y="670"/>
                    <a:pt x="1410" y="505"/>
                    <a:pt x="1339" y="364"/>
                  </a:cubicBezTo>
                  <a:cubicBezTo>
                    <a:pt x="1245" y="141"/>
                    <a:pt x="1069" y="12"/>
                    <a:pt x="823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2929425" y="3893400"/>
              <a:ext cx="32325" cy="39950"/>
            </a:xfrm>
            <a:custGeom>
              <a:avLst/>
              <a:gdLst/>
              <a:ahLst/>
              <a:cxnLst/>
              <a:rect l="l" t="t" r="r" b="b"/>
              <a:pathLst>
                <a:path w="1293" h="1598" extrusionOk="0">
                  <a:moveTo>
                    <a:pt x="639" y="1"/>
                  </a:moveTo>
                  <a:cubicBezTo>
                    <a:pt x="476" y="1"/>
                    <a:pt x="311" y="89"/>
                    <a:pt x="188" y="264"/>
                  </a:cubicBezTo>
                  <a:cubicBezTo>
                    <a:pt x="59" y="452"/>
                    <a:pt x="0" y="663"/>
                    <a:pt x="0" y="933"/>
                  </a:cubicBezTo>
                  <a:cubicBezTo>
                    <a:pt x="0" y="968"/>
                    <a:pt x="0" y="1051"/>
                    <a:pt x="24" y="1121"/>
                  </a:cubicBezTo>
                  <a:cubicBezTo>
                    <a:pt x="104" y="1410"/>
                    <a:pt x="344" y="1598"/>
                    <a:pt x="623" y="1598"/>
                  </a:cubicBezTo>
                  <a:cubicBezTo>
                    <a:pt x="673" y="1598"/>
                    <a:pt x="724" y="1592"/>
                    <a:pt x="776" y="1579"/>
                  </a:cubicBezTo>
                  <a:cubicBezTo>
                    <a:pt x="1034" y="1532"/>
                    <a:pt x="1234" y="1297"/>
                    <a:pt x="1269" y="1004"/>
                  </a:cubicBezTo>
                  <a:cubicBezTo>
                    <a:pt x="1292" y="734"/>
                    <a:pt x="1222" y="499"/>
                    <a:pt x="1081" y="276"/>
                  </a:cubicBezTo>
                  <a:cubicBezTo>
                    <a:pt x="968" y="92"/>
                    <a:pt x="805" y="1"/>
                    <a:pt x="639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62"/>
          <p:cNvGrpSpPr/>
          <p:nvPr/>
        </p:nvGrpSpPr>
        <p:grpSpPr>
          <a:xfrm>
            <a:off x="2491375" y="2157900"/>
            <a:ext cx="461000" cy="421150"/>
            <a:chOff x="6136925" y="4163050"/>
            <a:chExt cx="461000" cy="421150"/>
          </a:xfrm>
        </p:grpSpPr>
        <p:sp>
          <p:nvSpPr>
            <p:cNvPr id="2149" name="Google Shape;2149;p62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62"/>
          <p:cNvGrpSpPr/>
          <p:nvPr/>
        </p:nvGrpSpPr>
        <p:grpSpPr>
          <a:xfrm>
            <a:off x="2431545" y="1777277"/>
            <a:ext cx="209663" cy="191539"/>
            <a:chOff x="6136925" y="4163050"/>
            <a:chExt cx="461000" cy="421150"/>
          </a:xfrm>
        </p:grpSpPr>
        <p:sp>
          <p:nvSpPr>
            <p:cNvPr id="2152" name="Google Shape;2152;p62"/>
            <p:cNvSpPr/>
            <p:nvPr/>
          </p:nvSpPr>
          <p:spPr>
            <a:xfrm>
              <a:off x="6136925" y="4163050"/>
              <a:ext cx="461000" cy="421150"/>
            </a:xfrm>
            <a:custGeom>
              <a:avLst/>
              <a:gdLst/>
              <a:ahLst/>
              <a:cxnLst/>
              <a:rect l="l" t="t" r="r" b="b"/>
              <a:pathLst>
                <a:path w="18440" h="16846" extrusionOk="0">
                  <a:moveTo>
                    <a:pt x="9646" y="0"/>
                  </a:moveTo>
                  <a:cubicBezTo>
                    <a:pt x="8377" y="0"/>
                    <a:pt x="7112" y="288"/>
                    <a:pt x="5955" y="858"/>
                  </a:cubicBezTo>
                  <a:cubicBezTo>
                    <a:pt x="1750" y="2926"/>
                    <a:pt x="0" y="8023"/>
                    <a:pt x="2091" y="12216"/>
                  </a:cubicBezTo>
                  <a:cubicBezTo>
                    <a:pt x="3563" y="15170"/>
                    <a:pt x="6492" y="16845"/>
                    <a:pt x="9588" y="16845"/>
                  </a:cubicBezTo>
                  <a:cubicBezTo>
                    <a:pt x="10222" y="16845"/>
                    <a:pt x="10862" y="16775"/>
                    <a:pt x="11498" y="16632"/>
                  </a:cubicBezTo>
                  <a:cubicBezTo>
                    <a:pt x="13378" y="16197"/>
                    <a:pt x="14928" y="15199"/>
                    <a:pt x="16138" y="13707"/>
                  </a:cubicBezTo>
                  <a:cubicBezTo>
                    <a:pt x="17958" y="11464"/>
                    <a:pt x="18440" y="8927"/>
                    <a:pt x="17805" y="6355"/>
                  </a:cubicBezTo>
                  <a:cubicBezTo>
                    <a:pt x="17582" y="5627"/>
                    <a:pt x="17382" y="5122"/>
                    <a:pt x="17124" y="4640"/>
                  </a:cubicBezTo>
                  <a:cubicBezTo>
                    <a:pt x="16337" y="3113"/>
                    <a:pt x="15210" y="1904"/>
                    <a:pt x="13706" y="1058"/>
                  </a:cubicBezTo>
                  <a:cubicBezTo>
                    <a:pt x="12444" y="350"/>
                    <a:pt x="11043" y="0"/>
                    <a:pt x="9646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6376225" y="4213525"/>
              <a:ext cx="139200" cy="120175"/>
            </a:xfrm>
            <a:custGeom>
              <a:avLst/>
              <a:gdLst/>
              <a:ahLst/>
              <a:cxnLst/>
              <a:rect l="l" t="t" r="r" b="b"/>
              <a:pathLst>
                <a:path w="5568" h="4807" extrusionOk="0">
                  <a:moveTo>
                    <a:pt x="1546" y="1"/>
                  </a:moveTo>
                  <a:cubicBezTo>
                    <a:pt x="1401" y="1"/>
                    <a:pt x="1254" y="12"/>
                    <a:pt x="1104" y="37"/>
                  </a:cubicBezTo>
                  <a:cubicBezTo>
                    <a:pt x="858" y="84"/>
                    <a:pt x="623" y="167"/>
                    <a:pt x="423" y="343"/>
                  </a:cubicBezTo>
                  <a:cubicBezTo>
                    <a:pt x="59" y="648"/>
                    <a:pt x="0" y="1118"/>
                    <a:pt x="294" y="1494"/>
                  </a:cubicBezTo>
                  <a:cubicBezTo>
                    <a:pt x="400" y="1623"/>
                    <a:pt x="529" y="1740"/>
                    <a:pt x="658" y="1858"/>
                  </a:cubicBezTo>
                  <a:cubicBezTo>
                    <a:pt x="869" y="2022"/>
                    <a:pt x="1092" y="2175"/>
                    <a:pt x="1316" y="2339"/>
                  </a:cubicBezTo>
                  <a:cubicBezTo>
                    <a:pt x="1879" y="2750"/>
                    <a:pt x="2373" y="3244"/>
                    <a:pt x="2760" y="3831"/>
                  </a:cubicBezTo>
                  <a:cubicBezTo>
                    <a:pt x="2878" y="4007"/>
                    <a:pt x="3019" y="4183"/>
                    <a:pt x="3171" y="4336"/>
                  </a:cubicBezTo>
                  <a:cubicBezTo>
                    <a:pt x="3406" y="4571"/>
                    <a:pt x="3688" y="4724"/>
                    <a:pt x="4017" y="4782"/>
                  </a:cubicBezTo>
                  <a:cubicBezTo>
                    <a:pt x="4105" y="4799"/>
                    <a:pt x="4191" y="4806"/>
                    <a:pt x="4275" y="4806"/>
                  </a:cubicBezTo>
                  <a:cubicBezTo>
                    <a:pt x="4800" y="4806"/>
                    <a:pt x="5246" y="4498"/>
                    <a:pt x="5438" y="3972"/>
                  </a:cubicBezTo>
                  <a:cubicBezTo>
                    <a:pt x="5567" y="3631"/>
                    <a:pt x="5567" y="3291"/>
                    <a:pt x="5462" y="2938"/>
                  </a:cubicBezTo>
                  <a:cubicBezTo>
                    <a:pt x="5379" y="2645"/>
                    <a:pt x="5227" y="2386"/>
                    <a:pt x="5050" y="2140"/>
                  </a:cubicBezTo>
                  <a:cubicBezTo>
                    <a:pt x="4604" y="1517"/>
                    <a:pt x="4052" y="1000"/>
                    <a:pt x="3406" y="589"/>
                  </a:cubicBezTo>
                  <a:cubicBezTo>
                    <a:pt x="3066" y="390"/>
                    <a:pt x="2713" y="214"/>
                    <a:pt x="2337" y="108"/>
                  </a:cubicBezTo>
                  <a:cubicBezTo>
                    <a:pt x="2072" y="40"/>
                    <a:pt x="1811" y="1"/>
                    <a:pt x="1546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359;p68"/>
          <p:cNvGrpSpPr/>
          <p:nvPr/>
        </p:nvGrpSpPr>
        <p:grpSpPr>
          <a:xfrm>
            <a:off x="4744572" y="3878826"/>
            <a:ext cx="623624" cy="614593"/>
            <a:chOff x="1398186" y="2774982"/>
            <a:chExt cx="1197580" cy="1539667"/>
          </a:xfrm>
        </p:grpSpPr>
        <p:sp>
          <p:nvSpPr>
            <p:cNvPr id="41" name="Google Shape;2360;p68"/>
            <p:cNvSpPr/>
            <p:nvPr/>
          </p:nvSpPr>
          <p:spPr>
            <a:xfrm rot="1800142">
              <a:off x="1728810" y="3537676"/>
              <a:ext cx="537090" cy="14677"/>
            </a:xfrm>
            <a:custGeom>
              <a:avLst/>
              <a:gdLst/>
              <a:ahLst/>
              <a:cxnLst/>
              <a:rect l="l" t="t" r="r" b="b"/>
              <a:pathLst>
                <a:path w="15662" h="428" extrusionOk="0">
                  <a:moveTo>
                    <a:pt x="0" y="1"/>
                  </a:moveTo>
                  <a:cubicBezTo>
                    <a:pt x="0" y="76"/>
                    <a:pt x="25" y="152"/>
                    <a:pt x="25" y="227"/>
                  </a:cubicBezTo>
                  <a:cubicBezTo>
                    <a:pt x="25" y="302"/>
                    <a:pt x="0" y="352"/>
                    <a:pt x="0" y="428"/>
                  </a:cubicBezTo>
                  <a:lnTo>
                    <a:pt x="15662" y="428"/>
                  </a:lnTo>
                  <a:cubicBezTo>
                    <a:pt x="15637" y="352"/>
                    <a:pt x="15637" y="302"/>
                    <a:pt x="15637" y="227"/>
                  </a:cubicBezTo>
                  <a:cubicBezTo>
                    <a:pt x="15637" y="152"/>
                    <a:pt x="15637" y="76"/>
                    <a:pt x="156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61;p68"/>
            <p:cNvSpPr/>
            <p:nvPr/>
          </p:nvSpPr>
          <p:spPr>
            <a:xfrm rot="1800142">
              <a:off x="1991739" y="3347612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1"/>
                  </a:moveTo>
                  <a:cubicBezTo>
                    <a:pt x="1" y="76"/>
                    <a:pt x="1" y="151"/>
                    <a:pt x="1" y="227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7"/>
                  </a:cubicBezTo>
                  <a:cubicBezTo>
                    <a:pt x="6727" y="151"/>
                    <a:pt x="6727" y="76"/>
                    <a:pt x="67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2;p68"/>
            <p:cNvSpPr/>
            <p:nvPr/>
          </p:nvSpPr>
          <p:spPr>
            <a:xfrm rot="1800142">
              <a:off x="2211227" y="2967484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302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302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63;p68"/>
            <p:cNvSpPr/>
            <p:nvPr/>
          </p:nvSpPr>
          <p:spPr>
            <a:xfrm rot="1800142">
              <a:off x="1772242" y="3727772"/>
              <a:ext cx="230720" cy="14643"/>
            </a:xfrm>
            <a:custGeom>
              <a:avLst/>
              <a:gdLst/>
              <a:ahLst/>
              <a:cxnLst/>
              <a:rect l="l" t="t" r="r" b="b"/>
              <a:pathLst>
                <a:path w="6728" h="427" extrusionOk="0">
                  <a:moveTo>
                    <a:pt x="1" y="0"/>
                  </a:moveTo>
                  <a:cubicBezTo>
                    <a:pt x="1" y="75"/>
                    <a:pt x="1" y="151"/>
                    <a:pt x="1" y="226"/>
                  </a:cubicBezTo>
                  <a:cubicBezTo>
                    <a:pt x="1" y="276"/>
                    <a:pt x="1" y="351"/>
                    <a:pt x="1" y="427"/>
                  </a:cubicBezTo>
                  <a:lnTo>
                    <a:pt x="6727" y="427"/>
                  </a:lnTo>
                  <a:cubicBezTo>
                    <a:pt x="6727" y="351"/>
                    <a:pt x="6727" y="276"/>
                    <a:pt x="6727" y="226"/>
                  </a:cubicBezTo>
                  <a:cubicBezTo>
                    <a:pt x="6727" y="151"/>
                    <a:pt x="6727" y="75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64;p68"/>
            <p:cNvSpPr/>
            <p:nvPr/>
          </p:nvSpPr>
          <p:spPr>
            <a:xfrm rot="1800142">
              <a:off x="1552746" y="4107898"/>
              <a:ext cx="230720" cy="14677"/>
            </a:xfrm>
            <a:custGeom>
              <a:avLst/>
              <a:gdLst/>
              <a:ahLst/>
              <a:cxnLst/>
              <a:rect l="l" t="t" r="r" b="b"/>
              <a:pathLst>
                <a:path w="6728" h="428" extrusionOk="0">
                  <a:moveTo>
                    <a:pt x="1" y="0"/>
                  </a:moveTo>
                  <a:cubicBezTo>
                    <a:pt x="1" y="76"/>
                    <a:pt x="1" y="151"/>
                    <a:pt x="1" y="226"/>
                  </a:cubicBezTo>
                  <a:cubicBezTo>
                    <a:pt x="1" y="277"/>
                    <a:pt x="1" y="352"/>
                    <a:pt x="1" y="427"/>
                  </a:cubicBezTo>
                  <a:lnTo>
                    <a:pt x="6727" y="427"/>
                  </a:lnTo>
                  <a:cubicBezTo>
                    <a:pt x="6727" y="352"/>
                    <a:pt x="6727" y="277"/>
                    <a:pt x="6727" y="226"/>
                  </a:cubicBezTo>
                  <a:cubicBezTo>
                    <a:pt x="6727" y="151"/>
                    <a:pt x="6727" y="76"/>
                    <a:pt x="6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65;p68"/>
            <p:cNvSpPr/>
            <p:nvPr/>
          </p:nvSpPr>
          <p:spPr>
            <a:xfrm rot="1800142">
              <a:off x="2095477" y="281420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66;p68"/>
            <p:cNvSpPr/>
            <p:nvPr/>
          </p:nvSpPr>
          <p:spPr>
            <a:xfrm rot="1800142">
              <a:off x="2084569" y="280286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904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67;p68"/>
            <p:cNvSpPr/>
            <p:nvPr/>
          </p:nvSpPr>
          <p:spPr>
            <a:xfrm rot="1800142">
              <a:off x="2426426" y="3005295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63" y="3239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68;p68"/>
            <p:cNvSpPr/>
            <p:nvPr/>
          </p:nvSpPr>
          <p:spPr>
            <a:xfrm rot="1800142">
              <a:off x="2416318" y="2994173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904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69;p68"/>
            <p:cNvSpPr/>
            <p:nvPr/>
          </p:nvSpPr>
          <p:spPr>
            <a:xfrm rot="1800142">
              <a:off x="1875972" y="319436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70;p68"/>
            <p:cNvSpPr/>
            <p:nvPr/>
          </p:nvSpPr>
          <p:spPr>
            <a:xfrm rot="1800142">
              <a:off x="1865073" y="3182993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1"/>
                    <a:pt x="4142" y="1708"/>
                    <a:pt x="4142" y="2235"/>
                  </a:cubicBezTo>
                  <a:cubicBezTo>
                    <a:pt x="4142" y="2762"/>
                    <a:pt x="3916" y="3239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9"/>
                    <a:pt x="327" y="2762"/>
                    <a:pt x="327" y="2235"/>
                  </a:cubicBezTo>
                  <a:cubicBezTo>
                    <a:pt x="327" y="1708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5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310"/>
                    <a:pt x="4443" y="2235"/>
                  </a:cubicBezTo>
                  <a:cubicBezTo>
                    <a:pt x="4443" y="2159"/>
                    <a:pt x="4443" y="2084"/>
                    <a:pt x="4443" y="2009"/>
                  </a:cubicBezTo>
                  <a:cubicBezTo>
                    <a:pt x="4343" y="904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71;p68"/>
            <p:cNvSpPr/>
            <p:nvPr/>
          </p:nvSpPr>
          <p:spPr>
            <a:xfrm rot="1800142">
              <a:off x="2206921" y="3385453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2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72;p68"/>
            <p:cNvSpPr/>
            <p:nvPr/>
          </p:nvSpPr>
          <p:spPr>
            <a:xfrm rot="1800142">
              <a:off x="2196821" y="3374299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1"/>
                    <a:pt x="4117" y="1708"/>
                    <a:pt x="4117" y="2235"/>
                  </a:cubicBezTo>
                  <a:cubicBezTo>
                    <a:pt x="4117" y="2762"/>
                    <a:pt x="3891" y="3239"/>
                    <a:pt x="3564" y="3565"/>
                  </a:cubicBezTo>
                  <a:cubicBezTo>
                    <a:pt x="3213" y="3916"/>
                    <a:pt x="2736" y="4142"/>
                    <a:pt x="2209" y="4142"/>
                  </a:cubicBezTo>
                  <a:cubicBezTo>
                    <a:pt x="1682" y="4142"/>
                    <a:pt x="1205" y="3916"/>
                    <a:pt x="854" y="3565"/>
                  </a:cubicBezTo>
                  <a:cubicBezTo>
                    <a:pt x="527" y="3239"/>
                    <a:pt x="302" y="2762"/>
                    <a:pt x="302" y="2235"/>
                  </a:cubicBezTo>
                  <a:cubicBezTo>
                    <a:pt x="302" y="1708"/>
                    <a:pt x="527" y="1231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904"/>
                    <a:pt x="0" y="2009"/>
                  </a:cubicBezTo>
                  <a:cubicBezTo>
                    <a:pt x="0" y="2084"/>
                    <a:pt x="0" y="2159"/>
                    <a:pt x="0" y="2235"/>
                  </a:cubicBezTo>
                  <a:cubicBezTo>
                    <a:pt x="0" y="2310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64"/>
                    <a:pt x="4418" y="2235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73;p68"/>
            <p:cNvSpPr/>
            <p:nvPr/>
          </p:nvSpPr>
          <p:spPr>
            <a:xfrm rot="1800142">
              <a:off x="1656484" y="3574489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38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74;p68"/>
            <p:cNvSpPr/>
            <p:nvPr/>
          </p:nvSpPr>
          <p:spPr>
            <a:xfrm rot="1800142">
              <a:off x="1645576" y="3563153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6"/>
                  </a:moveTo>
                  <a:cubicBezTo>
                    <a:pt x="2761" y="326"/>
                    <a:pt x="3238" y="527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38"/>
                    <a:pt x="3564" y="3564"/>
                  </a:cubicBezTo>
                  <a:cubicBezTo>
                    <a:pt x="3238" y="3916"/>
                    <a:pt x="2761" y="4141"/>
                    <a:pt x="2234" y="4141"/>
                  </a:cubicBezTo>
                  <a:cubicBezTo>
                    <a:pt x="1707" y="4141"/>
                    <a:pt x="1230" y="3916"/>
                    <a:pt x="879" y="3564"/>
                  </a:cubicBezTo>
                  <a:cubicBezTo>
                    <a:pt x="527" y="3238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7"/>
                    <a:pt x="1707" y="326"/>
                    <a:pt x="2234" y="326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4"/>
                    <a:pt x="4443" y="2435"/>
                  </a:cubicBezTo>
                  <a:cubicBezTo>
                    <a:pt x="4443" y="2359"/>
                    <a:pt x="4443" y="2284"/>
                    <a:pt x="4443" y="2234"/>
                  </a:cubicBezTo>
                  <a:cubicBezTo>
                    <a:pt x="4443" y="2159"/>
                    <a:pt x="4443" y="2083"/>
                    <a:pt x="4443" y="2008"/>
                  </a:cubicBezTo>
                  <a:cubicBezTo>
                    <a:pt x="4343" y="879"/>
                    <a:pt x="3389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75;p68"/>
            <p:cNvSpPr/>
            <p:nvPr/>
          </p:nvSpPr>
          <p:spPr>
            <a:xfrm rot="1800142">
              <a:off x="1987433" y="3765581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912"/>
                    <a:pt x="553" y="3238"/>
                  </a:cubicBezTo>
                  <a:cubicBezTo>
                    <a:pt x="904" y="3590"/>
                    <a:pt x="1381" y="3815"/>
                    <a:pt x="1908" y="3815"/>
                  </a:cubicBezTo>
                  <a:cubicBezTo>
                    <a:pt x="2435" y="3815"/>
                    <a:pt x="2912" y="3590"/>
                    <a:pt x="3263" y="3238"/>
                  </a:cubicBezTo>
                  <a:cubicBezTo>
                    <a:pt x="3590" y="2912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76;p68"/>
            <p:cNvSpPr/>
            <p:nvPr/>
          </p:nvSpPr>
          <p:spPr>
            <a:xfrm rot="1800142">
              <a:off x="1977325" y="3754459"/>
              <a:ext cx="151504" cy="152362"/>
            </a:xfrm>
            <a:custGeom>
              <a:avLst/>
              <a:gdLst/>
              <a:ahLst/>
              <a:cxnLst/>
              <a:rect l="l" t="t" r="r" b="b"/>
              <a:pathLst>
                <a:path w="4418" h="4443" extrusionOk="0">
                  <a:moveTo>
                    <a:pt x="2209" y="326"/>
                  </a:moveTo>
                  <a:cubicBezTo>
                    <a:pt x="2736" y="326"/>
                    <a:pt x="3213" y="527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38"/>
                    <a:pt x="3564" y="3564"/>
                  </a:cubicBezTo>
                  <a:cubicBezTo>
                    <a:pt x="3213" y="3916"/>
                    <a:pt x="2736" y="4141"/>
                    <a:pt x="2209" y="4141"/>
                  </a:cubicBezTo>
                  <a:cubicBezTo>
                    <a:pt x="1682" y="4141"/>
                    <a:pt x="1205" y="3916"/>
                    <a:pt x="854" y="3564"/>
                  </a:cubicBezTo>
                  <a:cubicBezTo>
                    <a:pt x="527" y="3238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7"/>
                    <a:pt x="1682" y="326"/>
                    <a:pt x="2209" y="326"/>
                  </a:cubicBezTo>
                  <a:close/>
                  <a:moveTo>
                    <a:pt x="2209" y="0"/>
                  </a:moveTo>
                  <a:cubicBezTo>
                    <a:pt x="1055" y="0"/>
                    <a:pt x="101" y="879"/>
                    <a:pt x="0" y="2008"/>
                  </a:cubicBezTo>
                  <a:cubicBezTo>
                    <a:pt x="0" y="2083"/>
                    <a:pt x="0" y="2159"/>
                    <a:pt x="0" y="2234"/>
                  </a:cubicBezTo>
                  <a:cubicBezTo>
                    <a:pt x="0" y="2284"/>
                    <a:pt x="0" y="2359"/>
                    <a:pt x="0" y="2435"/>
                  </a:cubicBezTo>
                  <a:cubicBezTo>
                    <a:pt x="101" y="3564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4"/>
                    <a:pt x="3439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7;p68"/>
            <p:cNvSpPr/>
            <p:nvPr/>
          </p:nvSpPr>
          <p:spPr>
            <a:xfrm rot="1800142">
              <a:off x="1633569" y="33078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77" y="552"/>
                  </a:cubicBezTo>
                  <a:cubicBezTo>
                    <a:pt x="226" y="904"/>
                    <a:pt x="0" y="1381"/>
                    <a:pt x="0" y="1908"/>
                  </a:cubicBezTo>
                  <a:cubicBezTo>
                    <a:pt x="0" y="2435"/>
                    <a:pt x="226" y="2912"/>
                    <a:pt x="577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63" y="3238"/>
                  </a:cubicBezTo>
                  <a:cubicBezTo>
                    <a:pt x="3614" y="2912"/>
                    <a:pt x="3815" y="2435"/>
                    <a:pt x="3815" y="1908"/>
                  </a:cubicBezTo>
                  <a:cubicBezTo>
                    <a:pt x="3815" y="1381"/>
                    <a:pt x="3614" y="904"/>
                    <a:pt x="3263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8;p68"/>
            <p:cNvSpPr/>
            <p:nvPr/>
          </p:nvSpPr>
          <p:spPr>
            <a:xfrm rot="1800142">
              <a:off x="1623372" y="3296911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10" y="326"/>
                  </a:moveTo>
                  <a:cubicBezTo>
                    <a:pt x="2737" y="326"/>
                    <a:pt x="3214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14" y="3915"/>
                    <a:pt x="2737" y="4141"/>
                    <a:pt x="2210" y="4141"/>
                  </a:cubicBezTo>
                  <a:cubicBezTo>
                    <a:pt x="1683" y="4141"/>
                    <a:pt x="1206" y="3915"/>
                    <a:pt x="879" y="3564"/>
                  </a:cubicBezTo>
                  <a:cubicBezTo>
                    <a:pt x="528" y="3238"/>
                    <a:pt x="302" y="2761"/>
                    <a:pt x="302" y="2234"/>
                  </a:cubicBezTo>
                  <a:cubicBezTo>
                    <a:pt x="302" y="1707"/>
                    <a:pt x="528" y="1230"/>
                    <a:pt x="879" y="878"/>
                  </a:cubicBezTo>
                  <a:cubicBezTo>
                    <a:pt x="1206" y="527"/>
                    <a:pt x="1683" y="326"/>
                    <a:pt x="2210" y="326"/>
                  </a:cubicBezTo>
                  <a:close/>
                  <a:moveTo>
                    <a:pt x="2210" y="0"/>
                  </a:moveTo>
                  <a:cubicBezTo>
                    <a:pt x="980" y="0"/>
                    <a:pt x="1" y="1004"/>
                    <a:pt x="1" y="2234"/>
                  </a:cubicBezTo>
                  <a:cubicBezTo>
                    <a:pt x="1" y="3464"/>
                    <a:pt x="980" y="4443"/>
                    <a:pt x="2210" y="4443"/>
                  </a:cubicBezTo>
                  <a:cubicBezTo>
                    <a:pt x="3364" y="4443"/>
                    <a:pt x="4318" y="3564"/>
                    <a:pt x="4418" y="2435"/>
                  </a:cubicBezTo>
                  <a:cubicBezTo>
                    <a:pt x="4418" y="2359"/>
                    <a:pt x="4443" y="2309"/>
                    <a:pt x="4443" y="2234"/>
                  </a:cubicBezTo>
                  <a:cubicBezTo>
                    <a:pt x="4443" y="2159"/>
                    <a:pt x="4418" y="2083"/>
                    <a:pt x="4418" y="2008"/>
                  </a:cubicBezTo>
                  <a:cubicBezTo>
                    <a:pt x="4318" y="878"/>
                    <a:pt x="3364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79;p68"/>
            <p:cNvSpPr/>
            <p:nvPr/>
          </p:nvSpPr>
          <p:spPr>
            <a:xfrm rot="1800142">
              <a:off x="2229922" y="3651918"/>
              <a:ext cx="130003" cy="130860"/>
            </a:xfrm>
            <a:custGeom>
              <a:avLst/>
              <a:gdLst/>
              <a:ahLst/>
              <a:cxnLst/>
              <a:rect l="l" t="t" r="r" b="b"/>
              <a:pathLst>
                <a:path w="3791" h="3816" extrusionOk="0">
                  <a:moveTo>
                    <a:pt x="1908" y="0"/>
                  </a:moveTo>
                  <a:cubicBezTo>
                    <a:pt x="1381" y="0"/>
                    <a:pt x="904" y="201"/>
                    <a:pt x="552" y="552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2" y="3238"/>
                  </a:cubicBezTo>
                  <a:cubicBezTo>
                    <a:pt x="904" y="3589"/>
                    <a:pt x="1381" y="3815"/>
                    <a:pt x="1908" y="3815"/>
                  </a:cubicBezTo>
                  <a:cubicBezTo>
                    <a:pt x="2435" y="3815"/>
                    <a:pt x="2912" y="3589"/>
                    <a:pt x="3238" y="3238"/>
                  </a:cubicBezTo>
                  <a:cubicBezTo>
                    <a:pt x="3589" y="2912"/>
                    <a:pt x="3790" y="2435"/>
                    <a:pt x="3790" y="1908"/>
                  </a:cubicBezTo>
                  <a:cubicBezTo>
                    <a:pt x="3790" y="1381"/>
                    <a:pt x="3589" y="904"/>
                    <a:pt x="3238" y="552"/>
                  </a:cubicBezTo>
                  <a:cubicBezTo>
                    <a:pt x="2912" y="201"/>
                    <a:pt x="2435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0;p68"/>
            <p:cNvSpPr/>
            <p:nvPr/>
          </p:nvSpPr>
          <p:spPr>
            <a:xfrm rot="1800142">
              <a:off x="2218925" y="3640787"/>
              <a:ext cx="152396" cy="152362"/>
            </a:xfrm>
            <a:custGeom>
              <a:avLst/>
              <a:gdLst/>
              <a:ahLst/>
              <a:cxnLst/>
              <a:rect l="l" t="t" r="r" b="b"/>
              <a:pathLst>
                <a:path w="4444" h="4443" extrusionOk="0">
                  <a:moveTo>
                    <a:pt x="2235" y="326"/>
                  </a:moveTo>
                  <a:cubicBezTo>
                    <a:pt x="2762" y="326"/>
                    <a:pt x="3239" y="527"/>
                    <a:pt x="3565" y="878"/>
                  </a:cubicBezTo>
                  <a:cubicBezTo>
                    <a:pt x="3916" y="1230"/>
                    <a:pt x="4117" y="1707"/>
                    <a:pt x="4117" y="2234"/>
                  </a:cubicBezTo>
                  <a:cubicBezTo>
                    <a:pt x="4117" y="2761"/>
                    <a:pt x="3916" y="3238"/>
                    <a:pt x="3565" y="3564"/>
                  </a:cubicBezTo>
                  <a:cubicBezTo>
                    <a:pt x="3239" y="3915"/>
                    <a:pt x="2762" y="4141"/>
                    <a:pt x="2235" y="4141"/>
                  </a:cubicBezTo>
                  <a:cubicBezTo>
                    <a:pt x="1708" y="4141"/>
                    <a:pt x="1231" y="3915"/>
                    <a:pt x="879" y="3564"/>
                  </a:cubicBezTo>
                  <a:cubicBezTo>
                    <a:pt x="528" y="3238"/>
                    <a:pt x="327" y="2761"/>
                    <a:pt x="327" y="2234"/>
                  </a:cubicBezTo>
                  <a:cubicBezTo>
                    <a:pt x="327" y="1707"/>
                    <a:pt x="528" y="1230"/>
                    <a:pt x="879" y="878"/>
                  </a:cubicBezTo>
                  <a:cubicBezTo>
                    <a:pt x="1231" y="527"/>
                    <a:pt x="1708" y="326"/>
                    <a:pt x="2235" y="326"/>
                  </a:cubicBezTo>
                  <a:close/>
                  <a:moveTo>
                    <a:pt x="2235" y="0"/>
                  </a:moveTo>
                  <a:cubicBezTo>
                    <a:pt x="1080" y="0"/>
                    <a:pt x="126" y="878"/>
                    <a:pt x="26" y="2008"/>
                  </a:cubicBezTo>
                  <a:cubicBezTo>
                    <a:pt x="1" y="2083"/>
                    <a:pt x="1" y="2159"/>
                    <a:pt x="1" y="2234"/>
                  </a:cubicBezTo>
                  <a:cubicBezTo>
                    <a:pt x="1" y="2309"/>
                    <a:pt x="1" y="2359"/>
                    <a:pt x="26" y="2435"/>
                  </a:cubicBezTo>
                  <a:cubicBezTo>
                    <a:pt x="126" y="3564"/>
                    <a:pt x="1080" y="4443"/>
                    <a:pt x="2235" y="4443"/>
                  </a:cubicBezTo>
                  <a:cubicBezTo>
                    <a:pt x="3439" y="4443"/>
                    <a:pt x="4443" y="3464"/>
                    <a:pt x="4443" y="2234"/>
                  </a:cubicBezTo>
                  <a:cubicBezTo>
                    <a:pt x="4443" y="1004"/>
                    <a:pt x="3439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81;p68"/>
            <p:cNvSpPr/>
            <p:nvPr/>
          </p:nvSpPr>
          <p:spPr>
            <a:xfrm rot="1800142">
              <a:off x="1437210" y="3954675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4"/>
                    <a:pt x="1" y="1381"/>
                    <a:pt x="1" y="1908"/>
                  </a:cubicBezTo>
                  <a:cubicBezTo>
                    <a:pt x="1" y="2435"/>
                    <a:pt x="201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82;p68"/>
            <p:cNvSpPr/>
            <p:nvPr/>
          </p:nvSpPr>
          <p:spPr>
            <a:xfrm rot="1800142">
              <a:off x="1426079" y="394327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6" y="1230"/>
                    <a:pt x="4142" y="1707"/>
                    <a:pt x="4142" y="2234"/>
                  </a:cubicBezTo>
                  <a:cubicBezTo>
                    <a:pt x="4142" y="2761"/>
                    <a:pt x="3916" y="3213"/>
                    <a:pt x="3564" y="3565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5"/>
                  </a:cubicBezTo>
                  <a:cubicBezTo>
                    <a:pt x="527" y="3213"/>
                    <a:pt x="327" y="2761"/>
                    <a:pt x="327" y="2234"/>
                  </a:cubicBezTo>
                  <a:cubicBezTo>
                    <a:pt x="327" y="1707"/>
                    <a:pt x="527" y="1230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389" y="4443"/>
                    <a:pt x="4343" y="3565"/>
                    <a:pt x="4443" y="2435"/>
                  </a:cubicBezTo>
                  <a:cubicBezTo>
                    <a:pt x="4443" y="2360"/>
                    <a:pt x="4443" y="2285"/>
                    <a:pt x="4443" y="2234"/>
                  </a:cubicBezTo>
                  <a:cubicBezTo>
                    <a:pt x="4443" y="2159"/>
                    <a:pt x="4443" y="2084"/>
                    <a:pt x="4443" y="2008"/>
                  </a:cubicBezTo>
                  <a:cubicBezTo>
                    <a:pt x="4343" y="879"/>
                    <a:pt x="3389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83;p68"/>
            <p:cNvSpPr/>
            <p:nvPr/>
          </p:nvSpPr>
          <p:spPr>
            <a:xfrm rot="1800142">
              <a:off x="1768159" y="4145766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26" y="904"/>
                    <a:pt x="1" y="1381"/>
                    <a:pt x="1" y="1908"/>
                  </a:cubicBezTo>
                  <a:cubicBezTo>
                    <a:pt x="1" y="2435"/>
                    <a:pt x="226" y="2887"/>
                    <a:pt x="553" y="3239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63" y="3239"/>
                  </a:cubicBezTo>
                  <a:cubicBezTo>
                    <a:pt x="3590" y="2887"/>
                    <a:pt x="3816" y="2435"/>
                    <a:pt x="3816" y="1908"/>
                  </a:cubicBezTo>
                  <a:cubicBezTo>
                    <a:pt x="3816" y="1381"/>
                    <a:pt x="3590" y="904"/>
                    <a:pt x="3263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84;p68"/>
            <p:cNvSpPr/>
            <p:nvPr/>
          </p:nvSpPr>
          <p:spPr>
            <a:xfrm rot="1800142">
              <a:off x="1757828" y="4134585"/>
              <a:ext cx="151504" cy="152396"/>
            </a:xfrm>
            <a:custGeom>
              <a:avLst/>
              <a:gdLst/>
              <a:ahLst/>
              <a:cxnLst/>
              <a:rect l="l" t="t" r="r" b="b"/>
              <a:pathLst>
                <a:path w="4418" h="4444" extrusionOk="0">
                  <a:moveTo>
                    <a:pt x="2209" y="327"/>
                  </a:moveTo>
                  <a:cubicBezTo>
                    <a:pt x="2736" y="327"/>
                    <a:pt x="3213" y="528"/>
                    <a:pt x="3564" y="879"/>
                  </a:cubicBezTo>
                  <a:cubicBezTo>
                    <a:pt x="3891" y="1230"/>
                    <a:pt x="4117" y="1707"/>
                    <a:pt x="4117" y="2234"/>
                  </a:cubicBezTo>
                  <a:cubicBezTo>
                    <a:pt x="4117" y="2761"/>
                    <a:pt x="3891" y="3213"/>
                    <a:pt x="3564" y="3565"/>
                  </a:cubicBezTo>
                  <a:cubicBezTo>
                    <a:pt x="3213" y="3916"/>
                    <a:pt x="2736" y="4117"/>
                    <a:pt x="2209" y="4117"/>
                  </a:cubicBezTo>
                  <a:cubicBezTo>
                    <a:pt x="1682" y="4117"/>
                    <a:pt x="1205" y="3916"/>
                    <a:pt x="854" y="3565"/>
                  </a:cubicBezTo>
                  <a:cubicBezTo>
                    <a:pt x="527" y="3213"/>
                    <a:pt x="302" y="2761"/>
                    <a:pt x="302" y="2234"/>
                  </a:cubicBezTo>
                  <a:cubicBezTo>
                    <a:pt x="302" y="1707"/>
                    <a:pt x="527" y="1230"/>
                    <a:pt x="854" y="879"/>
                  </a:cubicBezTo>
                  <a:cubicBezTo>
                    <a:pt x="1205" y="528"/>
                    <a:pt x="1682" y="327"/>
                    <a:pt x="2209" y="327"/>
                  </a:cubicBezTo>
                  <a:close/>
                  <a:moveTo>
                    <a:pt x="2209" y="1"/>
                  </a:moveTo>
                  <a:cubicBezTo>
                    <a:pt x="1055" y="1"/>
                    <a:pt x="101" y="879"/>
                    <a:pt x="0" y="2008"/>
                  </a:cubicBezTo>
                  <a:cubicBezTo>
                    <a:pt x="0" y="2084"/>
                    <a:pt x="0" y="2159"/>
                    <a:pt x="0" y="2234"/>
                  </a:cubicBezTo>
                  <a:cubicBezTo>
                    <a:pt x="0" y="2285"/>
                    <a:pt x="0" y="2360"/>
                    <a:pt x="0" y="2435"/>
                  </a:cubicBezTo>
                  <a:cubicBezTo>
                    <a:pt x="101" y="3565"/>
                    <a:pt x="1055" y="4443"/>
                    <a:pt x="2209" y="4443"/>
                  </a:cubicBezTo>
                  <a:cubicBezTo>
                    <a:pt x="3439" y="4443"/>
                    <a:pt x="4418" y="3439"/>
                    <a:pt x="4418" y="2234"/>
                  </a:cubicBezTo>
                  <a:cubicBezTo>
                    <a:pt x="4418" y="1005"/>
                    <a:pt x="3439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85;p68"/>
            <p:cNvSpPr/>
            <p:nvPr/>
          </p:nvSpPr>
          <p:spPr>
            <a:xfrm rot="1800142">
              <a:off x="2148980" y="3098527"/>
              <a:ext cx="130860" cy="13086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1908" y="1"/>
                  </a:moveTo>
                  <a:cubicBezTo>
                    <a:pt x="1381" y="1"/>
                    <a:pt x="904" y="202"/>
                    <a:pt x="553" y="553"/>
                  </a:cubicBezTo>
                  <a:cubicBezTo>
                    <a:pt x="201" y="905"/>
                    <a:pt x="0" y="1381"/>
                    <a:pt x="0" y="1908"/>
                  </a:cubicBezTo>
                  <a:cubicBezTo>
                    <a:pt x="0" y="2436"/>
                    <a:pt x="201" y="2912"/>
                    <a:pt x="553" y="3239"/>
                  </a:cubicBezTo>
                  <a:cubicBezTo>
                    <a:pt x="904" y="3590"/>
                    <a:pt x="1381" y="3816"/>
                    <a:pt x="1908" y="3816"/>
                  </a:cubicBezTo>
                  <a:cubicBezTo>
                    <a:pt x="2435" y="3816"/>
                    <a:pt x="2912" y="3590"/>
                    <a:pt x="3238" y="3239"/>
                  </a:cubicBezTo>
                  <a:cubicBezTo>
                    <a:pt x="3589" y="2912"/>
                    <a:pt x="3815" y="2436"/>
                    <a:pt x="3815" y="1908"/>
                  </a:cubicBezTo>
                  <a:cubicBezTo>
                    <a:pt x="3815" y="1381"/>
                    <a:pt x="3589" y="905"/>
                    <a:pt x="3238" y="553"/>
                  </a:cubicBezTo>
                  <a:cubicBezTo>
                    <a:pt x="2912" y="202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86;p68"/>
            <p:cNvSpPr/>
            <p:nvPr/>
          </p:nvSpPr>
          <p:spPr>
            <a:xfrm rot="1800142">
              <a:off x="2138064" y="3087189"/>
              <a:ext cx="152362" cy="152396"/>
            </a:xfrm>
            <a:custGeom>
              <a:avLst/>
              <a:gdLst/>
              <a:ahLst/>
              <a:cxnLst/>
              <a:rect l="l" t="t" r="r" b="b"/>
              <a:pathLst>
                <a:path w="4443" h="4444" extrusionOk="0">
                  <a:moveTo>
                    <a:pt x="2234" y="327"/>
                  </a:moveTo>
                  <a:cubicBezTo>
                    <a:pt x="2761" y="327"/>
                    <a:pt x="3238" y="528"/>
                    <a:pt x="3564" y="879"/>
                  </a:cubicBezTo>
                  <a:cubicBezTo>
                    <a:pt x="3915" y="1231"/>
                    <a:pt x="4141" y="1707"/>
                    <a:pt x="4141" y="2234"/>
                  </a:cubicBezTo>
                  <a:cubicBezTo>
                    <a:pt x="4141" y="2762"/>
                    <a:pt x="3915" y="3238"/>
                    <a:pt x="3564" y="3565"/>
                  </a:cubicBezTo>
                  <a:cubicBezTo>
                    <a:pt x="3238" y="3916"/>
                    <a:pt x="2761" y="4142"/>
                    <a:pt x="2234" y="4142"/>
                  </a:cubicBezTo>
                  <a:cubicBezTo>
                    <a:pt x="1707" y="4142"/>
                    <a:pt x="1230" y="3916"/>
                    <a:pt x="879" y="3565"/>
                  </a:cubicBezTo>
                  <a:cubicBezTo>
                    <a:pt x="527" y="3238"/>
                    <a:pt x="326" y="2762"/>
                    <a:pt x="326" y="2234"/>
                  </a:cubicBezTo>
                  <a:cubicBezTo>
                    <a:pt x="326" y="1707"/>
                    <a:pt x="527" y="1231"/>
                    <a:pt x="879" y="879"/>
                  </a:cubicBezTo>
                  <a:cubicBezTo>
                    <a:pt x="1230" y="528"/>
                    <a:pt x="1707" y="327"/>
                    <a:pt x="2234" y="327"/>
                  </a:cubicBezTo>
                  <a:close/>
                  <a:moveTo>
                    <a:pt x="2234" y="1"/>
                  </a:moveTo>
                  <a:cubicBezTo>
                    <a:pt x="1004" y="1"/>
                    <a:pt x="0" y="1005"/>
                    <a:pt x="0" y="2234"/>
                  </a:cubicBezTo>
                  <a:cubicBezTo>
                    <a:pt x="0" y="3464"/>
                    <a:pt x="1004" y="4443"/>
                    <a:pt x="2234" y="4443"/>
                  </a:cubicBezTo>
                  <a:cubicBezTo>
                    <a:pt x="3464" y="4443"/>
                    <a:pt x="4443" y="3464"/>
                    <a:pt x="4443" y="2234"/>
                  </a:cubicBezTo>
                  <a:cubicBezTo>
                    <a:pt x="4443" y="1005"/>
                    <a:pt x="3464" y="1"/>
                    <a:pt x="2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87;p68"/>
            <p:cNvSpPr/>
            <p:nvPr/>
          </p:nvSpPr>
          <p:spPr>
            <a:xfrm rot="1800142">
              <a:off x="1710201" y="3858870"/>
              <a:ext cx="130860" cy="130003"/>
            </a:xfrm>
            <a:custGeom>
              <a:avLst/>
              <a:gdLst/>
              <a:ahLst/>
              <a:cxnLst/>
              <a:rect l="l" t="t" r="r" b="b"/>
              <a:pathLst>
                <a:path w="3816" h="3791" extrusionOk="0">
                  <a:moveTo>
                    <a:pt x="1908" y="1"/>
                  </a:moveTo>
                  <a:cubicBezTo>
                    <a:pt x="1381" y="1"/>
                    <a:pt x="904" y="201"/>
                    <a:pt x="553" y="553"/>
                  </a:cubicBezTo>
                  <a:cubicBezTo>
                    <a:pt x="201" y="904"/>
                    <a:pt x="0" y="1381"/>
                    <a:pt x="0" y="1908"/>
                  </a:cubicBezTo>
                  <a:cubicBezTo>
                    <a:pt x="0" y="2435"/>
                    <a:pt x="201" y="2912"/>
                    <a:pt x="553" y="3238"/>
                  </a:cubicBezTo>
                  <a:cubicBezTo>
                    <a:pt x="904" y="3590"/>
                    <a:pt x="1381" y="3791"/>
                    <a:pt x="1908" y="3791"/>
                  </a:cubicBezTo>
                  <a:cubicBezTo>
                    <a:pt x="2435" y="3791"/>
                    <a:pt x="2912" y="3590"/>
                    <a:pt x="3238" y="3238"/>
                  </a:cubicBezTo>
                  <a:cubicBezTo>
                    <a:pt x="3589" y="2912"/>
                    <a:pt x="3815" y="2435"/>
                    <a:pt x="3815" y="1908"/>
                  </a:cubicBezTo>
                  <a:cubicBezTo>
                    <a:pt x="3815" y="1381"/>
                    <a:pt x="3589" y="904"/>
                    <a:pt x="3238" y="553"/>
                  </a:cubicBezTo>
                  <a:cubicBezTo>
                    <a:pt x="2912" y="201"/>
                    <a:pt x="2435" y="1"/>
                    <a:pt x="1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88;p68"/>
            <p:cNvSpPr/>
            <p:nvPr/>
          </p:nvSpPr>
          <p:spPr>
            <a:xfrm rot="1800142">
              <a:off x="1699079" y="3847477"/>
              <a:ext cx="152362" cy="152362"/>
            </a:xfrm>
            <a:custGeom>
              <a:avLst/>
              <a:gdLst/>
              <a:ahLst/>
              <a:cxnLst/>
              <a:rect l="l" t="t" r="r" b="b"/>
              <a:pathLst>
                <a:path w="4443" h="4443" extrusionOk="0">
                  <a:moveTo>
                    <a:pt x="2234" y="327"/>
                  </a:moveTo>
                  <a:cubicBezTo>
                    <a:pt x="2761" y="327"/>
                    <a:pt x="3238" y="527"/>
                    <a:pt x="3564" y="879"/>
                  </a:cubicBezTo>
                  <a:cubicBezTo>
                    <a:pt x="3915" y="1230"/>
                    <a:pt x="4141" y="1707"/>
                    <a:pt x="4141" y="2234"/>
                  </a:cubicBezTo>
                  <a:cubicBezTo>
                    <a:pt x="4141" y="2761"/>
                    <a:pt x="3915" y="3238"/>
                    <a:pt x="3564" y="3564"/>
                  </a:cubicBezTo>
                  <a:cubicBezTo>
                    <a:pt x="3238" y="3916"/>
                    <a:pt x="2761" y="4117"/>
                    <a:pt x="2234" y="4117"/>
                  </a:cubicBezTo>
                  <a:cubicBezTo>
                    <a:pt x="1707" y="4117"/>
                    <a:pt x="1230" y="3916"/>
                    <a:pt x="879" y="3564"/>
                  </a:cubicBezTo>
                  <a:cubicBezTo>
                    <a:pt x="527" y="3238"/>
                    <a:pt x="326" y="2761"/>
                    <a:pt x="326" y="2234"/>
                  </a:cubicBezTo>
                  <a:cubicBezTo>
                    <a:pt x="326" y="1707"/>
                    <a:pt x="527" y="1230"/>
                    <a:pt x="879" y="879"/>
                  </a:cubicBezTo>
                  <a:cubicBezTo>
                    <a:pt x="1230" y="527"/>
                    <a:pt x="1707" y="327"/>
                    <a:pt x="2234" y="327"/>
                  </a:cubicBezTo>
                  <a:close/>
                  <a:moveTo>
                    <a:pt x="2234" y="0"/>
                  </a:moveTo>
                  <a:cubicBezTo>
                    <a:pt x="1004" y="0"/>
                    <a:pt x="0" y="1004"/>
                    <a:pt x="0" y="2234"/>
                  </a:cubicBezTo>
                  <a:cubicBezTo>
                    <a:pt x="0" y="3439"/>
                    <a:pt x="1004" y="4443"/>
                    <a:pt x="2234" y="4443"/>
                  </a:cubicBezTo>
                  <a:cubicBezTo>
                    <a:pt x="3464" y="4443"/>
                    <a:pt x="4443" y="3439"/>
                    <a:pt x="4443" y="2234"/>
                  </a:cubicBezTo>
                  <a:cubicBezTo>
                    <a:pt x="4443" y="1004"/>
                    <a:pt x="3464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89;p68"/>
          <p:cNvGrpSpPr/>
          <p:nvPr/>
        </p:nvGrpSpPr>
        <p:grpSpPr>
          <a:xfrm>
            <a:off x="6967325" y="3930476"/>
            <a:ext cx="669304" cy="547896"/>
            <a:chOff x="2959601" y="2779156"/>
            <a:chExt cx="1835333" cy="1531772"/>
          </a:xfrm>
        </p:grpSpPr>
        <p:sp>
          <p:nvSpPr>
            <p:cNvPr id="71" name="Google Shape;2390;p68"/>
            <p:cNvSpPr/>
            <p:nvPr/>
          </p:nvSpPr>
          <p:spPr>
            <a:xfrm>
              <a:off x="3562078" y="3283812"/>
              <a:ext cx="573644" cy="573612"/>
            </a:xfrm>
            <a:custGeom>
              <a:avLst/>
              <a:gdLst/>
              <a:ahLst/>
              <a:cxnLst/>
              <a:rect l="l" t="t" r="r" b="b"/>
              <a:pathLst>
                <a:path w="12952" h="12952" extrusionOk="0">
                  <a:moveTo>
                    <a:pt x="653" y="3590"/>
                  </a:moveTo>
                  <a:cubicBezTo>
                    <a:pt x="227" y="4468"/>
                    <a:pt x="1" y="5447"/>
                    <a:pt x="1" y="6451"/>
                  </a:cubicBezTo>
                  <a:cubicBezTo>
                    <a:pt x="1" y="6602"/>
                    <a:pt x="1" y="6752"/>
                    <a:pt x="1" y="6878"/>
                  </a:cubicBezTo>
                  <a:cubicBezTo>
                    <a:pt x="126" y="8509"/>
                    <a:pt x="804" y="9940"/>
                    <a:pt x="1858" y="11019"/>
                  </a:cubicBezTo>
                  <a:cubicBezTo>
                    <a:pt x="3314" y="11320"/>
                    <a:pt x="4820" y="11596"/>
                    <a:pt x="6376" y="11822"/>
                  </a:cubicBezTo>
                  <a:cubicBezTo>
                    <a:pt x="5598" y="10843"/>
                    <a:pt x="4845" y="9814"/>
                    <a:pt x="4067" y="8735"/>
                  </a:cubicBezTo>
                  <a:cubicBezTo>
                    <a:pt x="2837" y="6978"/>
                    <a:pt x="1682" y="5271"/>
                    <a:pt x="653" y="3590"/>
                  </a:cubicBezTo>
                  <a:close/>
                  <a:moveTo>
                    <a:pt x="6049" y="1"/>
                  </a:moveTo>
                  <a:cubicBezTo>
                    <a:pt x="3791" y="151"/>
                    <a:pt x="1883" y="1456"/>
                    <a:pt x="829" y="3289"/>
                  </a:cubicBezTo>
                  <a:cubicBezTo>
                    <a:pt x="1883" y="4995"/>
                    <a:pt x="3038" y="6752"/>
                    <a:pt x="4318" y="8559"/>
                  </a:cubicBezTo>
                  <a:cubicBezTo>
                    <a:pt x="5146" y="9714"/>
                    <a:pt x="5999" y="10843"/>
                    <a:pt x="6828" y="11897"/>
                  </a:cubicBezTo>
                  <a:cubicBezTo>
                    <a:pt x="7405" y="11973"/>
                    <a:pt x="7957" y="12048"/>
                    <a:pt x="8509" y="12123"/>
                  </a:cubicBezTo>
                  <a:cubicBezTo>
                    <a:pt x="9162" y="11471"/>
                    <a:pt x="9814" y="10768"/>
                    <a:pt x="10467" y="10065"/>
                  </a:cubicBezTo>
                  <a:cubicBezTo>
                    <a:pt x="11295" y="9137"/>
                    <a:pt x="12123" y="8208"/>
                    <a:pt x="12901" y="7304"/>
                  </a:cubicBezTo>
                  <a:cubicBezTo>
                    <a:pt x="12927" y="7028"/>
                    <a:pt x="12952" y="6752"/>
                    <a:pt x="12952" y="6476"/>
                  </a:cubicBezTo>
                  <a:cubicBezTo>
                    <a:pt x="12952" y="6326"/>
                    <a:pt x="12952" y="6200"/>
                    <a:pt x="12927" y="6049"/>
                  </a:cubicBezTo>
                  <a:cubicBezTo>
                    <a:pt x="12701" y="2611"/>
                    <a:pt x="9864" y="1"/>
                    <a:pt x="6476" y="1"/>
                  </a:cubicBezTo>
                  <a:close/>
                  <a:moveTo>
                    <a:pt x="12776" y="7907"/>
                  </a:moveTo>
                  <a:cubicBezTo>
                    <a:pt x="12123" y="8685"/>
                    <a:pt x="11421" y="9488"/>
                    <a:pt x="10693" y="10266"/>
                  </a:cubicBezTo>
                  <a:cubicBezTo>
                    <a:pt x="10090" y="10919"/>
                    <a:pt x="9488" y="11571"/>
                    <a:pt x="8886" y="12174"/>
                  </a:cubicBezTo>
                  <a:cubicBezTo>
                    <a:pt x="9061" y="12199"/>
                    <a:pt x="9237" y="12224"/>
                    <a:pt x="9413" y="12249"/>
                  </a:cubicBezTo>
                  <a:cubicBezTo>
                    <a:pt x="11119" y="11370"/>
                    <a:pt x="12349" y="9789"/>
                    <a:pt x="12776" y="7907"/>
                  </a:cubicBezTo>
                  <a:close/>
                  <a:moveTo>
                    <a:pt x="8610" y="12450"/>
                  </a:moveTo>
                  <a:cubicBezTo>
                    <a:pt x="8559" y="12525"/>
                    <a:pt x="8509" y="12575"/>
                    <a:pt x="8434" y="12650"/>
                  </a:cubicBezTo>
                  <a:cubicBezTo>
                    <a:pt x="8584" y="12600"/>
                    <a:pt x="8735" y="12550"/>
                    <a:pt x="8861" y="12475"/>
                  </a:cubicBezTo>
                  <a:cubicBezTo>
                    <a:pt x="8785" y="12475"/>
                    <a:pt x="8710" y="12475"/>
                    <a:pt x="8610" y="12450"/>
                  </a:cubicBezTo>
                  <a:close/>
                  <a:moveTo>
                    <a:pt x="7104" y="12249"/>
                  </a:moveTo>
                  <a:cubicBezTo>
                    <a:pt x="7279" y="12450"/>
                    <a:pt x="7430" y="12650"/>
                    <a:pt x="7580" y="12851"/>
                  </a:cubicBezTo>
                  <a:cubicBezTo>
                    <a:pt x="7681" y="12826"/>
                    <a:pt x="7756" y="12826"/>
                    <a:pt x="7831" y="12801"/>
                  </a:cubicBezTo>
                  <a:cubicBezTo>
                    <a:pt x="7982" y="12676"/>
                    <a:pt x="8108" y="12525"/>
                    <a:pt x="8233" y="12399"/>
                  </a:cubicBezTo>
                  <a:cubicBezTo>
                    <a:pt x="7857" y="12349"/>
                    <a:pt x="7480" y="12299"/>
                    <a:pt x="7104" y="12249"/>
                  </a:cubicBezTo>
                  <a:close/>
                  <a:moveTo>
                    <a:pt x="2310" y="11421"/>
                  </a:moveTo>
                  <a:cubicBezTo>
                    <a:pt x="3439" y="12374"/>
                    <a:pt x="4895" y="12952"/>
                    <a:pt x="6476" y="12952"/>
                  </a:cubicBezTo>
                  <a:cubicBezTo>
                    <a:pt x="6602" y="12952"/>
                    <a:pt x="6752" y="12927"/>
                    <a:pt x="6878" y="12927"/>
                  </a:cubicBezTo>
                  <a:cubicBezTo>
                    <a:pt x="7003" y="12927"/>
                    <a:pt x="7129" y="12901"/>
                    <a:pt x="7229" y="12901"/>
                  </a:cubicBezTo>
                  <a:cubicBezTo>
                    <a:pt x="7028" y="12676"/>
                    <a:pt x="6853" y="12425"/>
                    <a:pt x="6652" y="12174"/>
                  </a:cubicBezTo>
                  <a:cubicBezTo>
                    <a:pt x="6577" y="12174"/>
                    <a:pt x="6476" y="12148"/>
                    <a:pt x="6401" y="12148"/>
                  </a:cubicBezTo>
                  <a:cubicBezTo>
                    <a:pt x="4995" y="11923"/>
                    <a:pt x="3615" y="11697"/>
                    <a:pt x="2310" y="1142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91;p68"/>
            <p:cNvSpPr/>
            <p:nvPr/>
          </p:nvSpPr>
          <p:spPr>
            <a:xfrm>
              <a:off x="3547639" y="3269374"/>
              <a:ext cx="601414" cy="601380"/>
            </a:xfrm>
            <a:custGeom>
              <a:avLst/>
              <a:gdLst/>
              <a:ahLst/>
              <a:cxnLst/>
              <a:rect l="l" t="t" r="r" b="b"/>
              <a:pathLst>
                <a:path w="13579" h="13579" extrusionOk="0">
                  <a:moveTo>
                    <a:pt x="6802" y="0"/>
                  </a:moveTo>
                  <a:cubicBezTo>
                    <a:pt x="6652" y="0"/>
                    <a:pt x="6501" y="0"/>
                    <a:pt x="6350" y="25"/>
                  </a:cubicBezTo>
                  <a:cubicBezTo>
                    <a:pt x="4593" y="126"/>
                    <a:pt x="3012" y="929"/>
                    <a:pt x="1883" y="2109"/>
                  </a:cubicBezTo>
                  <a:cubicBezTo>
                    <a:pt x="1908" y="2109"/>
                    <a:pt x="1933" y="2134"/>
                    <a:pt x="1958" y="2134"/>
                  </a:cubicBezTo>
                  <a:lnTo>
                    <a:pt x="1933" y="2435"/>
                  </a:lnTo>
                  <a:cubicBezTo>
                    <a:pt x="1833" y="2435"/>
                    <a:pt x="1707" y="2410"/>
                    <a:pt x="1607" y="2410"/>
                  </a:cubicBezTo>
                  <a:cubicBezTo>
                    <a:pt x="1381" y="2686"/>
                    <a:pt x="1155" y="2987"/>
                    <a:pt x="979" y="3288"/>
                  </a:cubicBezTo>
                  <a:cubicBezTo>
                    <a:pt x="1029" y="3414"/>
                    <a:pt x="1105" y="3514"/>
                    <a:pt x="1155" y="3615"/>
                  </a:cubicBezTo>
                  <a:cubicBezTo>
                    <a:pt x="2209" y="1782"/>
                    <a:pt x="4117" y="477"/>
                    <a:pt x="6375" y="327"/>
                  </a:cubicBezTo>
                  <a:lnTo>
                    <a:pt x="6802" y="327"/>
                  </a:lnTo>
                  <a:cubicBezTo>
                    <a:pt x="10190" y="327"/>
                    <a:pt x="13027" y="2937"/>
                    <a:pt x="13253" y="6375"/>
                  </a:cubicBezTo>
                  <a:cubicBezTo>
                    <a:pt x="13278" y="6526"/>
                    <a:pt x="13278" y="6652"/>
                    <a:pt x="13278" y="6802"/>
                  </a:cubicBezTo>
                  <a:cubicBezTo>
                    <a:pt x="13278" y="7078"/>
                    <a:pt x="13253" y="7354"/>
                    <a:pt x="13227" y="7630"/>
                  </a:cubicBezTo>
                  <a:cubicBezTo>
                    <a:pt x="13353" y="7480"/>
                    <a:pt x="13453" y="7329"/>
                    <a:pt x="13579" y="7204"/>
                  </a:cubicBezTo>
                  <a:cubicBezTo>
                    <a:pt x="13579" y="7078"/>
                    <a:pt x="13579" y="6928"/>
                    <a:pt x="13579" y="6802"/>
                  </a:cubicBezTo>
                  <a:cubicBezTo>
                    <a:pt x="13579" y="6652"/>
                    <a:pt x="13579" y="6501"/>
                    <a:pt x="13579" y="6350"/>
                  </a:cubicBezTo>
                  <a:cubicBezTo>
                    <a:pt x="13554" y="6124"/>
                    <a:pt x="13529" y="5873"/>
                    <a:pt x="13504" y="5648"/>
                  </a:cubicBezTo>
                  <a:cubicBezTo>
                    <a:pt x="13328" y="5422"/>
                    <a:pt x="13177" y="5196"/>
                    <a:pt x="13027" y="4945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273" y="4780"/>
                    <a:pt x="13276" y="4787"/>
                    <a:pt x="13278" y="4794"/>
                  </a:cubicBezTo>
                  <a:cubicBezTo>
                    <a:pt x="13278" y="4794"/>
                    <a:pt x="13278" y="4794"/>
                    <a:pt x="13278" y="4769"/>
                  </a:cubicBezTo>
                  <a:lnTo>
                    <a:pt x="13271" y="4773"/>
                  </a:lnTo>
                  <a:lnTo>
                    <a:pt x="13271" y="4773"/>
                  </a:lnTo>
                  <a:cubicBezTo>
                    <a:pt x="13198" y="4529"/>
                    <a:pt x="13124" y="4285"/>
                    <a:pt x="13002" y="4041"/>
                  </a:cubicBezTo>
                  <a:cubicBezTo>
                    <a:pt x="12926" y="4016"/>
                    <a:pt x="12826" y="4016"/>
                    <a:pt x="12725" y="3991"/>
                  </a:cubicBezTo>
                  <a:lnTo>
                    <a:pt x="12801" y="3690"/>
                  </a:lnTo>
                  <a:lnTo>
                    <a:pt x="12826" y="3690"/>
                  </a:lnTo>
                  <a:cubicBezTo>
                    <a:pt x="12324" y="2711"/>
                    <a:pt x="11596" y="1858"/>
                    <a:pt x="10692" y="1230"/>
                  </a:cubicBezTo>
                  <a:lnTo>
                    <a:pt x="10467" y="1431"/>
                  </a:lnTo>
                  <a:cubicBezTo>
                    <a:pt x="10291" y="1205"/>
                    <a:pt x="10140" y="1004"/>
                    <a:pt x="9990" y="804"/>
                  </a:cubicBezTo>
                  <a:cubicBezTo>
                    <a:pt x="9387" y="477"/>
                    <a:pt x="8760" y="251"/>
                    <a:pt x="8107" y="126"/>
                  </a:cubicBezTo>
                  <a:cubicBezTo>
                    <a:pt x="8032" y="201"/>
                    <a:pt x="7957" y="276"/>
                    <a:pt x="7881" y="352"/>
                  </a:cubicBezTo>
                  <a:lnTo>
                    <a:pt x="7655" y="126"/>
                  </a:lnTo>
                  <a:cubicBezTo>
                    <a:pt x="7681" y="101"/>
                    <a:pt x="7681" y="76"/>
                    <a:pt x="7706" y="76"/>
                  </a:cubicBezTo>
                  <a:cubicBezTo>
                    <a:pt x="7404" y="25"/>
                    <a:pt x="7103" y="0"/>
                    <a:pt x="6802" y="0"/>
                  </a:cubicBezTo>
                  <a:close/>
                  <a:moveTo>
                    <a:pt x="804" y="3615"/>
                  </a:moveTo>
                  <a:cubicBezTo>
                    <a:pt x="302" y="4568"/>
                    <a:pt x="0" y="5648"/>
                    <a:pt x="0" y="6777"/>
                  </a:cubicBezTo>
                  <a:cubicBezTo>
                    <a:pt x="0" y="6928"/>
                    <a:pt x="25" y="7078"/>
                    <a:pt x="25" y="7229"/>
                  </a:cubicBezTo>
                  <a:cubicBezTo>
                    <a:pt x="51" y="7630"/>
                    <a:pt x="101" y="8007"/>
                    <a:pt x="201" y="8383"/>
                  </a:cubicBezTo>
                  <a:lnTo>
                    <a:pt x="377" y="8534"/>
                  </a:lnTo>
                  <a:cubicBezTo>
                    <a:pt x="352" y="8584"/>
                    <a:pt x="302" y="8609"/>
                    <a:pt x="276" y="8659"/>
                  </a:cubicBezTo>
                  <a:cubicBezTo>
                    <a:pt x="553" y="9638"/>
                    <a:pt x="1029" y="10492"/>
                    <a:pt x="1657" y="11220"/>
                  </a:cubicBezTo>
                  <a:cubicBezTo>
                    <a:pt x="1833" y="11270"/>
                    <a:pt x="2008" y="11295"/>
                    <a:pt x="2184" y="11345"/>
                  </a:cubicBezTo>
                  <a:cubicBezTo>
                    <a:pt x="1130" y="10266"/>
                    <a:pt x="452" y="8835"/>
                    <a:pt x="327" y="7204"/>
                  </a:cubicBezTo>
                  <a:cubicBezTo>
                    <a:pt x="327" y="7078"/>
                    <a:pt x="327" y="6928"/>
                    <a:pt x="327" y="6777"/>
                  </a:cubicBezTo>
                  <a:cubicBezTo>
                    <a:pt x="327" y="5773"/>
                    <a:pt x="553" y="4794"/>
                    <a:pt x="979" y="3916"/>
                  </a:cubicBezTo>
                  <a:cubicBezTo>
                    <a:pt x="929" y="3815"/>
                    <a:pt x="854" y="3715"/>
                    <a:pt x="804" y="3615"/>
                  </a:cubicBezTo>
                  <a:close/>
                  <a:moveTo>
                    <a:pt x="13529" y="7756"/>
                  </a:moveTo>
                  <a:lnTo>
                    <a:pt x="13529" y="7756"/>
                  </a:lnTo>
                  <a:cubicBezTo>
                    <a:pt x="13378" y="7906"/>
                    <a:pt x="13253" y="8082"/>
                    <a:pt x="13102" y="8233"/>
                  </a:cubicBezTo>
                  <a:cubicBezTo>
                    <a:pt x="12675" y="10115"/>
                    <a:pt x="11445" y="11696"/>
                    <a:pt x="9739" y="12575"/>
                  </a:cubicBezTo>
                  <a:cubicBezTo>
                    <a:pt x="9914" y="12575"/>
                    <a:pt x="10090" y="12600"/>
                    <a:pt x="10266" y="12625"/>
                  </a:cubicBezTo>
                  <a:cubicBezTo>
                    <a:pt x="11998" y="11596"/>
                    <a:pt x="13227" y="9814"/>
                    <a:pt x="13529" y="7756"/>
                  </a:cubicBezTo>
                  <a:close/>
                  <a:moveTo>
                    <a:pt x="8157" y="13127"/>
                  </a:moveTo>
                  <a:lnTo>
                    <a:pt x="8157" y="13127"/>
                  </a:lnTo>
                  <a:cubicBezTo>
                    <a:pt x="8082" y="13152"/>
                    <a:pt x="8007" y="13152"/>
                    <a:pt x="7906" y="13177"/>
                  </a:cubicBezTo>
                  <a:cubicBezTo>
                    <a:pt x="7957" y="13202"/>
                    <a:pt x="7982" y="13253"/>
                    <a:pt x="8007" y="13278"/>
                  </a:cubicBezTo>
                  <a:cubicBezTo>
                    <a:pt x="8057" y="13227"/>
                    <a:pt x="8107" y="13177"/>
                    <a:pt x="8157" y="13127"/>
                  </a:cubicBezTo>
                  <a:close/>
                  <a:moveTo>
                    <a:pt x="9187" y="12801"/>
                  </a:moveTo>
                  <a:cubicBezTo>
                    <a:pt x="9061" y="12876"/>
                    <a:pt x="8910" y="12926"/>
                    <a:pt x="8760" y="12976"/>
                  </a:cubicBezTo>
                  <a:cubicBezTo>
                    <a:pt x="8609" y="13102"/>
                    <a:pt x="8459" y="13253"/>
                    <a:pt x="8333" y="13403"/>
                  </a:cubicBezTo>
                  <a:cubicBezTo>
                    <a:pt x="8835" y="13303"/>
                    <a:pt x="9337" y="13102"/>
                    <a:pt x="9789" y="12876"/>
                  </a:cubicBezTo>
                  <a:cubicBezTo>
                    <a:pt x="9588" y="12851"/>
                    <a:pt x="9387" y="12826"/>
                    <a:pt x="9187" y="12801"/>
                  </a:cubicBezTo>
                  <a:close/>
                  <a:moveTo>
                    <a:pt x="2033" y="11621"/>
                  </a:moveTo>
                  <a:lnTo>
                    <a:pt x="2033" y="11621"/>
                  </a:lnTo>
                  <a:cubicBezTo>
                    <a:pt x="3263" y="12851"/>
                    <a:pt x="4945" y="13579"/>
                    <a:pt x="6802" y="13579"/>
                  </a:cubicBezTo>
                  <a:lnTo>
                    <a:pt x="7229" y="13579"/>
                  </a:lnTo>
                  <a:cubicBezTo>
                    <a:pt x="7430" y="13554"/>
                    <a:pt x="7605" y="13529"/>
                    <a:pt x="7781" y="13504"/>
                  </a:cubicBezTo>
                  <a:cubicBezTo>
                    <a:pt x="7706" y="13403"/>
                    <a:pt x="7630" y="13328"/>
                    <a:pt x="7555" y="13227"/>
                  </a:cubicBezTo>
                  <a:cubicBezTo>
                    <a:pt x="7455" y="13227"/>
                    <a:pt x="7329" y="13253"/>
                    <a:pt x="7204" y="13253"/>
                  </a:cubicBezTo>
                  <a:cubicBezTo>
                    <a:pt x="7078" y="13253"/>
                    <a:pt x="6928" y="13278"/>
                    <a:pt x="6802" y="13278"/>
                  </a:cubicBezTo>
                  <a:cubicBezTo>
                    <a:pt x="5221" y="13278"/>
                    <a:pt x="3765" y="12700"/>
                    <a:pt x="2636" y="11747"/>
                  </a:cubicBezTo>
                  <a:cubicBezTo>
                    <a:pt x="2435" y="11721"/>
                    <a:pt x="2234" y="11671"/>
                    <a:pt x="2033" y="116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2;p68"/>
            <p:cNvSpPr/>
            <p:nvPr/>
          </p:nvSpPr>
          <p:spPr>
            <a:xfrm>
              <a:off x="3349752" y="2779156"/>
              <a:ext cx="1136127" cy="1531772"/>
            </a:xfrm>
            <a:custGeom>
              <a:avLst/>
              <a:gdLst/>
              <a:ahLst/>
              <a:cxnLst/>
              <a:rect l="l" t="t" r="r" b="b"/>
              <a:pathLst>
                <a:path w="25652" h="34587" extrusionOk="0">
                  <a:moveTo>
                    <a:pt x="13579" y="10241"/>
                  </a:moveTo>
                  <a:cubicBezTo>
                    <a:pt x="13504" y="10316"/>
                    <a:pt x="13429" y="10392"/>
                    <a:pt x="13353" y="10467"/>
                  </a:cubicBezTo>
                  <a:cubicBezTo>
                    <a:pt x="13705" y="10919"/>
                    <a:pt x="14081" y="11396"/>
                    <a:pt x="14458" y="11873"/>
                  </a:cubicBezTo>
                  <a:cubicBezTo>
                    <a:pt x="14608" y="12073"/>
                    <a:pt x="14759" y="12274"/>
                    <a:pt x="14935" y="12500"/>
                  </a:cubicBezTo>
                  <a:lnTo>
                    <a:pt x="15160" y="12299"/>
                  </a:lnTo>
                  <a:lnTo>
                    <a:pt x="15186" y="12299"/>
                  </a:lnTo>
                  <a:cubicBezTo>
                    <a:pt x="14633" y="11596"/>
                    <a:pt x="14106" y="10919"/>
                    <a:pt x="13579" y="10241"/>
                  </a:cubicBezTo>
                  <a:close/>
                  <a:moveTo>
                    <a:pt x="1507" y="1"/>
                  </a:moveTo>
                  <a:cubicBezTo>
                    <a:pt x="1180" y="1"/>
                    <a:pt x="879" y="76"/>
                    <a:pt x="653" y="252"/>
                  </a:cubicBezTo>
                  <a:cubicBezTo>
                    <a:pt x="427" y="428"/>
                    <a:pt x="252" y="653"/>
                    <a:pt x="151" y="955"/>
                  </a:cubicBezTo>
                  <a:cubicBezTo>
                    <a:pt x="26" y="1256"/>
                    <a:pt x="1" y="1607"/>
                    <a:pt x="1" y="2009"/>
                  </a:cubicBezTo>
                  <a:cubicBezTo>
                    <a:pt x="1" y="3690"/>
                    <a:pt x="854" y="6326"/>
                    <a:pt x="2410" y="9488"/>
                  </a:cubicBezTo>
                  <a:cubicBezTo>
                    <a:pt x="2962" y="10618"/>
                    <a:pt x="3590" y="11797"/>
                    <a:pt x="4293" y="13052"/>
                  </a:cubicBezTo>
                  <a:cubicBezTo>
                    <a:pt x="4418" y="13052"/>
                    <a:pt x="4544" y="13077"/>
                    <a:pt x="4669" y="13077"/>
                  </a:cubicBezTo>
                  <a:cubicBezTo>
                    <a:pt x="3916" y="11772"/>
                    <a:pt x="3264" y="10517"/>
                    <a:pt x="2686" y="9338"/>
                  </a:cubicBezTo>
                  <a:cubicBezTo>
                    <a:pt x="1155" y="6200"/>
                    <a:pt x="302" y="3590"/>
                    <a:pt x="302" y="2009"/>
                  </a:cubicBezTo>
                  <a:cubicBezTo>
                    <a:pt x="302" y="1632"/>
                    <a:pt x="352" y="1306"/>
                    <a:pt x="427" y="1055"/>
                  </a:cubicBezTo>
                  <a:cubicBezTo>
                    <a:pt x="528" y="829"/>
                    <a:pt x="653" y="628"/>
                    <a:pt x="829" y="503"/>
                  </a:cubicBezTo>
                  <a:cubicBezTo>
                    <a:pt x="1005" y="377"/>
                    <a:pt x="1231" y="327"/>
                    <a:pt x="1507" y="327"/>
                  </a:cubicBezTo>
                  <a:lnTo>
                    <a:pt x="1532" y="327"/>
                  </a:lnTo>
                  <a:cubicBezTo>
                    <a:pt x="2084" y="327"/>
                    <a:pt x="2887" y="628"/>
                    <a:pt x="3841" y="1180"/>
                  </a:cubicBezTo>
                  <a:cubicBezTo>
                    <a:pt x="6250" y="2661"/>
                    <a:pt x="9639" y="5899"/>
                    <a:pt x="13153" y="10216"/>
                  </a:cubicBezTo>
                  <a:cubicBezTo>
                    <a:pt x="13228" y="10141"/>
                    <a:pt x="13303" y="10065"/>
                    <a:pt x="13378" y="10015"/>
                  </a:cubicBezTo>
                  <a:cubicBezTo>
                    <a:pt x="11220" y="7380"/>
                    <a:pt x="9137" y="5121"/>
                    <a:pt x="7254" y="3439"/>
                  </a:cubicBezTo>
                  <a:cubicBezTo>
                    <a:pt x="6075" y="2360"/>
                    <a:pt x="4970" y="1507"/>
                    <a:pt x="3991" y="929"/>
                  </a:cubicBezTo>
                  <a:cubicBezTo>
                    <a:pt x="3013" y="327"/>
                    <a:pt x="2184" y="1"/>
                    <a:pt x="1507" y="1"/>
                  </a:cubicBezTo>
                  <a:close/>
                  <a:moveTo>
                    <a:pt x="17746" y="15838"/>
                  </a:moveTo>
                  <a:lnTo>
                    <a:pt x="17495" y="16014"/>
                  </a:lnTo>
                  <a:cubicBezTo>
                    <a:pt x="17645" y="16265"/>
                    <a:pt x="17796" y="16491"/>
                    <a:pt x="17972" y="16717"/>
                  </a:cubicBezTo>
                  <a:cubicBezTo>
                    <a:pt x="18172" y="17018"/>
                    <a:pt x="18373" y="17344"/>
                    <a:pt x="18574" y="17645"/>
                  </a:cubicBezTo>
                  <a:cubicBezTo>
                    <a:pt x="18624" y="17545"/>
                    <a:pt x="18699" y="17470"/>
                    <a:pt x="18775" y="17394"/>
                  </a:cubicBezTo>
                  <a:cubicBezTo>
                    <a:pt x="18448" y="16892"/>
                    <a:pt x="18097" y="16365"/>
                    <a:pt x="17746" y="15863"/>
                  </a:cubicBezTo>
                  <a:cubicBezTo>
                    <a:pt x="17746" y="15863"/>
                    <a:pt x="17746" y="15863"/>
                    <a:pt x="17746" y="15838"/>
                  </a:cubicBezTo>
                  <a:close/>
                  <a:moveTo>
                    <a:pt x="4493" y="13378"/>
                  </a:moveTo>
                  <a:cubicBezTo>
                    <a:pt x="4744" y="13805"/>
                    <a:pt x="4995" y="14232"/>
                    <a:pt x="5272" y="14684"/>
                  </a:cubicBezTo>
                  <a:cubicBezTo>
                    <a:pt x="5322" y="14784"/>
                    <a:pt x="5397" y="14884"/>
                    <a:pt x="5447" y="14985"/>
                  </a:cubicBezTo>
                  <a:cubicBezTo>
                    <a:pt x="6476" y="16666"/>
                    <a:pt x="7631" y="18373"/>
                    <a:pt x="8861" y="20130"/>
                  </a:cubicBezTo>
                  <a:cubicBezTo>
                    <a:pt x="9639" y="21209"/>
                    <a:pt x="10392" y="22238"/>
                    <a:pt x="11170" y="23217"/>
                  </a:cubicBezTo>
                  <a:lnTo>
                    <a:pt x="11245" y="23217"/>
                  </a:lnTo>
                  <a:cubicBezTo>
                    <a:pt x="11371" y="23242"/>
                    <a:pt x="11496" y="23267"/>
                    <a:pt x="11622" y="23292"/>
                  </a:cubicBezTo>
                  <a:cubicBezTo>
                    <a:pt x="10793" y="22238"/>
                    <a:pt x="9940" y="21109"/>
                    <a:pt x="9112" y="19954"/>
                  </a:cubicBezTo>
                  <a:cubicBezTo>
                    <a:pt x="7832" y="18147"/>
                    <a:pt x="6677" y="16390"/>
                    <a:pt x="5623" y="14684"/>
                  </a:cubicBezTo>
                  <a:cubicBezTo>
                    <a:pt x="5573" y="14583"/>
                    <a:pt x="5497" y="14483"/>
                    <a:pt x="5447" y="14357"/>
                  </a:cubicBezTo>
                  <a:cubicBezTo>
                    <a:pt x="5246" y="14031"/>
                    <a:pt x="5046" y="13730"/>
                    <a:pt x="4870" y="13404"/>
                  </a:cubicBezTo>
                  <a:cubicBezTo>
                    <a:pt x="4744" y="13378"/>
                    <a:pt x="4619" y="13378"/>
                    <a:pt x="4493" y="13378"/>
                  </a:cubicBezTo>
                  <a:close/>
                  <a:moveTo>
                    <a:pt x="18950" y="17645"/>
                  </a:moveTo>
                  <a:cubicBezTo>
                    <a:pt x="18875" y="17746"/>
                    <a:pt x="18825" y="17821"/>
                    <a:pt x="18750" y="17921"/>
                  </a:cubicBezTo>
                  <a:cubicBezTo>
                    <a:pt x="20180" y="20105"/>
                    <a:pt x="21410" y="22238"/>
                    <a:pt x="22414" y="24171"/>
                  </a:cubicBezTo>
                  <a:cubicBezTo>
                    <a:pt x="22539" y="24196"/>
                    <a:pt x="22665" y="24196"/>
                    <a:pt x="22765" y="24196"/>
                  </a:cubicBezTo>
                  <a:cubicBezTo>
                    <a:pt x="21736" y="22163"/>
                    <a:pt x="20456" y="19954"/>
                    <a:pt x="18950" y="17645"/>
                  </a:cubicBezTo>
                  <a:close/>
                  <a:moveTo>
                    <a:pt x="11446" y="23569"/>
                  </a:moveTo>
                  <a:lnTo>
                    <a:pt x="11446" y="23569"/>
                  </a:lnTo>
                  <a:cubicBezTo>
                    <a:pt x="11647" y="23820"/>
                    <a:pt x="11822" y="24071"/>
                    <a:pt x="12023" y="24296"/>
                  </a:cubicBezTo>
                  <a:cubicBezTo>
                    <a:pt x="12098" y="24397"/>
                    <a:pt x="12174" y="24472"/>
                    <a:pt x="12249" y="24573"/>
                  </a:cubicBezTo>
                  <a:cubicBezTo>
                    <a:pt x="12324" y="24497"/>
                    <a:pt x="12400" y="24422"/>
                    <a:pt x="12475" y="24347"/>
                  </a:cubicBezTo>
                  <a:cubicBezTo>
                    <a:pt x="12450" y="24322"/>
                    <a:pt x="12425" y="24271"/>
                    <a:pt x="12374" y="24246"/>
                  </a:cubicBezTo>
                  <a:cubicBezTo>
                    <a:pt x="12224" y="24045"/>
                    <a:pt x="12073" y="23845"/>
                    <a:pt x="11898" y="23644"/>
                  </a:cubicBezTo>
                  <a:cubicBezTo>
                    <a:pt x="11747" y="23619"/>
                    <a:pt x="11596" y="23594"/>
                    <a:pt x="11446" y="23569"/>
                  </a:cubicBezTo>
                  <a:close/>
                  <a:moveTo>
                    <a:pt x="12676" y="24598"/>
                  </a:moveTo>
                  <a:cubicBezTo>
                    <a:pt x="12600" y="24673"/>
                    <a:pt x="12525" y="24748"/>
                    <a:pt x="12450" y="24823"/>
                  </a:cubicBezTo>
                  <a:cubicBezTo>
                    <a:pt x="13655" y="26279"/>
                    <a:pt x="14859" y="27635"/>
                    <a:pt x="15989" y="28839"/>
                  </a:cubicBezTo>
                  <a:cubicBezTo>
                    <a:pt x="16064" y="28764"/>
                    <a:pt x="16139" y="28689"/>
                    <a:pt x="16215" y="28613"/>
                  </a:cubicBezTo>
                  <a:cubicBezTo>
                    <a:pt x="15085" y="27434"/>
                    <a:pt x="13880" y="26078"/>
                    <a:pt x="12676" y="24598"/>
                  </a:cubicBezTo>
                  <a:close/>
                  <a:moveTo>
                    <a:pt x="22590" y="24497"/>
                  </a:moveTo>
                  <a:cubicBezTo>
                    <a:pt x="22816" y="24949"/>
                    <a:pt x="23016" y="25401"/>
                    <a:pt x="23242" y="25827"/>
                  </a:cubicBezTo>
                  <a:cubicBezTo>
                    <a:pt x="24598" y="28714"/>
                    <a:pt x="25351" y="31098"/>
                    <a:pt x="25351" y="32604"/>
                  </a:cubicBezTo>
                  <a:cubicBezTo>
                    <a:pt x="25351" y="32981"/>
                    <a:pt x="25300" y="33282"/>
                    <a:pt x="25200" y="33533"/>
                  </a:cubicBezTo>
                  <a:cubicBezTo>
                    <a:pt x="25125" y="33784"/>
                    <a:pt x="24974" y="33959"/>
                    <a:pt x="24823" y="34085"/>
                  </a:cubicBezTo>
                  <a:cubicBezTo>
                    <a:pt x="24623" y="34210"/>
                    <a:pt x="24422" y="34286"/>
                    <a:pt x="24121" y="34286"/>
                  </a:cubicBezTo>
                  <a:cubicBezTo>
                    <a:pt x="23493" y="34286"/>
                    <a:pt x="22590" y="33934"/>
                    <a:pt x="21536" y="33232"/>
                  </a:cubicBezTo>
                  <a:cubicBezTo>
                    <a:pt x="20833" y="32805"/>
                    <a:pt x="20080" y="32203"/>
                    <a:pt x="19252" y="31500"/>
                  </a:cubicBezTo>
                  <a:cubicBezTo>
                    <a:pt x="19201" y="31600"/>
                    <a:pt x="19126" y="31675"/>
                    <a:pt x="19051" y="31751"/>
                  </a:cubicBezTo>
                  <a:cubicBezTo>
                    <a:pt x="19879" y="32454"/>
                    <a:pt x="20657" y="33056"/>
                    <a:pt x="21360" y="33508"/>
                  </a:cubicBezTo>
                  <a:cubicBezTo>
                    <a:pt x="22464" y="34210"/>
                    <a:pt x="23393" y="34587"/>
                    <a:pt x="24121" y="34587"/>
                  </a:cubicBezTo>
                  <a:lnTo>
                    <a:pt x="24146" y="34587"/>
                  </a:lnTo>
                  <a:cubicBezTo>
                    <a:pt x="24472" y="34587"/>
                    <a:pt x="24748" y="34512"/>
                    <a:pt x="24999" y="34336"/>
                  </a:cubicBezTo>
                  <a:cubicBezTo>
                    <a:pt x="25225" y="34185"/>
                    <a:pt x="25401" y="33934"/>
                    <a:pt x="25501" y="33633"/>
                  </a:cubicBezTo>
                  <a:cubicBezTo>
                    <a:pt x="25602" y="33357"/>
                    <a:pt x="25652" y="33006"/>
                    <a:pt x="25652" y="32604"/>
                  </a:cubicBezTo>
                  <a:cubicBezTo>
                    <a:pt x="25652" y="31023"/>
                    <a:pt x="24874" y="28613"/>
                    <a:pt x="23518" y="25702"/>
                  </a:cubicBezTo>
                  <a:cubicBezTo>
                    <a:pt x="23343" y="25300"/>
                    <a:pt x="23142" y="24899"/>
                    <a:pt x="22941" y="2449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3;p68"/>
            <p:cNvSpPr/>
            <p:nvPr/>
          </p:nvSpPr>
          <p:spPr>
            <a:xfrm>
              <a:off x="3228574" y="2893683"/>
              <a:ext cx="1296235" cy="1399485"/>
            </a:xfrm>
            <a:custGeom>
              <a:avLst/>
              <a:gdLst/>
              <a:ahLst/>
              <a:cxnLst/>
              <a:rect l="l" t="t" r="r" b="b"/>
              <a:pathLst>
                <a:path w="29267" h="31600" extrusionOk="0">
                  <a:moveTo>
                    <a:pt x="20030" y="4066"/>
                  </a:moveTo>
                  <a:cubicBezTo>
                    <a:pt x="18800" y="5045"/>
                    <a:pt x="17470" y="6174"/>
                    <a:pt x="16114" y="7429"/>
                  </a:cubicBezTo>
                  <a:cubicBezTo>
                    <a:pt x="16039" y="7479"/>
                    <a:pt x="15964" y="7555"/>
                    <a:pt x="15889" y="7630"/>
                  </a:cubicBezTo>
                  <a:cubicBezTo>
                    <a:pt x="15562" y="7931"/>
                    <a:pt x="15236" y="8232"/>
                    <a:pt x="14910" y="8559"/>
                  </a:cubicBezTo>
                  <a:cubicBezTo>
                    <a:pt x="14885" y="8559"/>
                    <a:pt x="14885" y="8584"/>
                    <a:pt x="14859" y="8609"/>
                  </a:cubicBezTo>
                  <a:lnTo>
                    <a:pt x="15085" y="8835"/>
                  </a:lnTo>
                  <a:cubicBezTo>
                    <a:pt x="15161" y="8759"/>
                    <a:pt x="15236" y="8684"/>
                    <a:pt x="15311" y="8609"/>
                  </a:cubicBezTo>
                  <a:cubicBezTo>
                    <a:pt x="15562" y="8358"/>
                    <a:pt x="15813" y="8107"/>
                    <a:pt x="16089" y="7881"/>
                  </a:cubicBezTo>
                  <a:cubicBezTo>
                    <a:pt x="16165" y="7806"/>
                    <a:pt x="16240" y="7730"/>
                    <a:pt x="16315" y="7655"/>
                  </a:cubicBezTo>
                  <a:cubicBezTo>
                    <a:pt x="17671" y="6400"/>
                    <a:pt x="18976" y="5271"/>
                    <a:pt x="20231" y="4317"/>
                  </a:cubicBezTo>
                  <a:cubicBezTo>
                    <a:pt x="20155" y="4242"/>
                    <a:pt x="20105" y="4141"/>
                    <a:pt x="20030" y="4066"/>
                  </a:cubicBezTo>
                  <a:close/>
                  <a:moveTo>
                    <a:pt x="27685" y="0"/>
                  </a:moveTo>
                  <a:cubicBezTo>
                    <a:pt x="27058" y="0"/>
                    <a:pt x="26279" y="226"/>
                    <a:pt x="25401" y="602"/>
                  </a:cubicBezTo>
                  <a:cubicBezTo>
                    <a:pt x="24824" y="878"/>
                    <a:pt x="24171" y="1230"/>
                    <a:pt x="23493" y="1631"/>
                  </a:cubicBezTo>
                  <a:cubicBezTo>
                    <a:pt x="23569" y="1707"/>
                    <a:pt x="23619" y="1807"/>
                    <a:pt x="23669" y="1908"/>
                  </a:cubicBezTo>
                  <a:cubicBezTo>
                    <a:pt x="24347" y="1481"/>
                    <a:pt x="24949" y="1155"/>
                    <a:pt x="25526" y="904"/>
                  </a:cubicBezTo>
                  <a:cubicBezTo>
                    <a:pt x="26405" y="502"/>
                    <a:pt x="27133" y="301"/>
                    <a:pt x="27685" y="301"/>
                  </a:cubicBezTo>
                  <a:cubicBezTo>
                    <a:pt x="28087" y="301"/>
                    <a:pt x="28388" y="402"/>
                    <a:pt x="28589" y="602"/>
                  </a:cubicBezTo>
                  <a:cubicBezTo>
                    <a:pt x="28814" y="828"/>
                    <a:pt x="28965" y="1180"/>
                    <a:pt x="28965" y="1682"/>
                  </a:cubicBezTo>
                  <a:cubicBezTo>
                    <a:pt x="28965" y="2409"/>
                    <a:pt x="28689" y="3413"/>
                    <a:pt x="28187" y="4593"/>
                  </a:cubicBezTo>
                  <a:cubicBezTo>
                    <a:pt x="27233" y="6827"/>
                    <a:pt x="25426" y="9688"/>
                    <a:pt x="23042" y="12851"/>
                  </a:cubicBezTo>
                  <a:cubicBezTo>
                    <a:pt x="23142" y="12876"/>
                    <a:pt x="23268" y="12901"/>
                    <a:pt x="23368" y="12926"/>
                  </a:cubicBezTo>
                  <a:cubicBezTo>
                    <a:pt x="24447" y="11520"/>
                    <a:pt x="25401" y="10140"/>
                    <a:pt x="26204" y="8860"/>
                  </a:cubicBezTo>
                  <a:cubicBezTo>
                    <a:pt x="27183" y="7329"/>
                    <a:pt x="27936" y="5948"/>
                    <a:pt x="28463" y="4719"/>
                  </a:cubicBezTo>
                  <a:cubicBezTo>
                    <a:pt x="28990" y="3514"/>
                    <a:pt x="29266" y="2485"/>
                    <a:pt x="29266" y="1682"/>
                  </a:cubicBezTo>
                  <a:cubicBezTo>
                    <a:pt x="29266" y="1129"/>
                    <a:pt x="29116" y="678"/>
                    <a:pt x="28789" y="376"/>
                  </a:cubicBezTo>
                  <a:cubicBezTo>
                    <a:pt x="28513" y="100"/>
                    <a:pt x="28137" y="0"/>
                    <a:pt x="27685" y="0"/>
                  </a:cubicBezTo>
                  <a:close/>
                  <a:moveTo>
                    <a:pt x="7330" y="16816"/>
                  </a:moveTo>
                  <a:cubicBezTo>
                    <a:pt x="6753" y="17544"/>
                    <a:pt x="6200" y="18272"/>
                    <a:pt x="5673" y="18975"/>
                  </a:cubicBezTo>
                  <a:cubicBezTo>
                    <a:pt x="5774" y="19000"/>
                    <a:pt x="5874" y="19025"/>
                    <a:pt x="6000" y="19050"/>
                  </a:cubicBezTo>
                  <a:cubicBezTo>
                    <a:pt x="6476" y="18422"/>
                    <a:pt x="6953" y="17795"/>
                    <a:pt x="7480" y="17142"/>
                  </a:cubicBezTo>
                  <a:cubicBezTo>
                    <a:pt x="7506" y="17092"/>
                    <a:pt x="7556" y="17067"/>
                    <a:pt x="7581" y="17017"/>
                  </a:cubicBezTo>
                  <a:lnTo>
                    <a:pt x="7405" y="16866"/>
                  </a:lnTo>
                  <a:lnTo>
                    <a:pt x="7330" y="16816"/>
                  </a:lnTo>
                  <a:close/>
                  <a:moveTo>
                    <a:pt x="22841" y="13127"/>
                  </a:moveTo>
                  <a:cubicBezTo>
                    <a:pt x="22414" y="13679"/>
                    <a:pt x="21962" y="14231"/>
                    <a:pt x="21511" y="14808"/>
                  </a:cubicBezTo>
                  <a:cubicBezTo>
                    <a:pt x="21435" y="14884"/>
                    <a:pt x="21360" y="14959"/>
                    <a:pt x="21310" y="15059"/>
                  </a:cubicBezTo>
                  <a:cubicBezTo>
                    <a:pt x="21134" y="15260"/>
                    <a:pt x="20958" y="15461"/>
                    <a:pt x="20783" y="15687"/>
                  </a:cubicBezTo>
                  <a:cubicBezTo>
                    <a:pt x="20657" y="15812"/>
                    <a:pt x="20557" y="15963"/>
                    <a:pt x="20431" y="16113"/>
                  </a:cubicBezTo>
                  <a:cubicBezTo>
                    <a:pt x="19653" y="17017"/>
                    <a:pt x="18825" y="17946"/>
                    <a:pt x="17997" y="18874"/>
                  </a:cubicBezTo>
                  <a:cubicBezTo>
                    <a:pt x="17344" y="19577"/>
                    <a:pt x="16692" y="20280"/>
                    <a:pt x="16039" y="20932"/>
                  </a:cubicBezTo>
                  <a:cubicBezTo>
                    <a:pt x="16165" y="20957"/>
                    <a:pt x="16290" y="20957"/>
                    <a:pt x="16416" y="20983"/>
                  </a:cubicBezTo>
                  <a:cubicBezTo>
                    <a:pt x="17018" y="20380"/>
                    <a:pt x="17620" y="19728"/>
                    <a:pt x="18223" y="19075"/>
                  </a:cubicBezTo>
                  <a:cubicBezTo>
                    <a:pt x="18951" y="18297"/>
                    <a:pt x="19653" y="17494"/>
                    <a:pt x="20306" y="16716"/>
                  </a:cubicBezTo>
                  <a:cubicBezTo>
                    <a:pt x="20457" y="16565"/>
                    <a:pt x="20582" y="16389"/>
                    <a:pt x="20733" y="16239"/>
                  </a:cubicBezTo>
                  <a:cubicBezTo>
                    <a:pt x="20984" y="15938"/>
                    <a:pt x="21235" y="15637"/>
                    <a:pt x="21486" y="15335"/>
                  </a:cubicBezTo>
                  <a:cubicBezTo>
                    <a:pt x="21561" y="15235"/>
                    <a:pt x="21611" y="15160"/>
                    <a:pt x="21686" y="15059"/>
                  </a:cubicBezTo>
                  <a:cubicBezTo>
                    <a:pt x="22213" y="14432"/>
                    <a:pt x="22690" y="13829"/>
                    <a:pt x="23167" y="13202"/>
                  </a:cubicBezTo>
                  <a:cubicBezTo>
                    <a:pt x="23067" y="13177"/>
                    <a:pt x="22941" y="13152"/>
                    <a:pt x="22841" y="13127"/>
                  </a:cubicBezTo>
                  <a:close/>
                  <a:moveTo>
                    <a:pt x="5473" y="19226"/>
                  </a:moveTo>
                  <a:cubicBezTo>
                    <a:pt x="4067" y="21133"/>
                    <a:pt x="2887" y="22915"/>
                    <a:pt x="1984" y="24521"/>
                  </a:cubicBezTo>
                  <a:cubicBezTo>
                    <a:pt x="704" y="26780"/>
                    <a:pt x="1" y="28638"/>
                    <a:pt x="1" y="29893"/>
                  </a:cubicBezTo>
                  <a:cubicBezTo>
                    <a:pt x="1" y="30470"/>
                    <a:pt x="152" y="30922"/>
                    <a:pt x="478" y="31223"/>
                  </a:cubicBezTo>
                  <a:cubicBezTo>
                    <a:pt x="754" y="31474"/>
                    <a:pt x="1130" y="31599"/>
                    <a:pt x="1582" y="31599"/>
                  </a:cubicBezTo>
                  <a:cubicBezTo>
                    <a:pt x="2360" y="31599"/>
                    <a:pt x="3339" y="31273"/>
                    <a:pt x="4494" y="30671"/>
                  </a:cubicBezTo>
                  <a:cubicBezTo>
                    <a:pt x="7305" y="29240"/>
                    <a:pt x="11145" y="26228"/>
                    <a:pt x="15186" y="22237"/>
                  </a:cubicBezTo>
                  <a:cubicBezTo>
                    <a:pt x="15261" y="22162"/>
                    <a:pt x="15336" y="22087"/>
                    <a:pt x="15412" y="22012"/>
                  </a:cubicBezTo>
                  <a:lnTo>
                    <a:pt x="15537" y="21886"/>
                  </a:lnTo>
                  <a:cubicBezTo>
                    <a:pt x="15663" y="21736"/>
                    <a:pt x="15813" y="21585"/>
                    <a:pt x="15964" y="21459"/>
                  </a:cubicBezTo>
                  <a:cubicBezTo>
                    <a:pt x="16039" y="21384"/>
                    <a:pt x="16089" y="21334"/>
                    <a:pt x="16140" y="21259"/>
                  </a:cubicBezTo>
                  <a:cubicBezTo>
                    <a:pt x="16014" y="21259"/>
                    <a:pt x="15889" y="21234"/>
                    <a:pt x="15763" y="21208"/>
                  </a:cubicBezTo>
                  <a:cubicBezTo>
                    <a:pt x="15638" y="21334"/>
                    <a:pt x="15512" y="21485"/>
                    <a:pt x="15361" y="21610"/>
                  </a:cubicBezTo>
                  <a:cubicBezTo>
                    <a:pt x="15311" y="21660"/>
                    <a:pt x="15261" y="21710"/>
                    <a:pt x="15211" y="21761"/>
                  </a:cubicBezTo>
                  <a:cubicBezTo>
                    <a:pt x="15136" y="21836"/>
                    <a:pt x="15060" y="21911"/>
                    <a:pt x="14985" y="21987"/>
                  </a:cubicBezTo>
                  <a:cubicBezTo>
                    <a:pt x="12626" y="24321"/>
                    <a:pt x="10342" y="26329"/>
                    <a:pt x="8284" y="27860"/>
                  </a:cubicBezTo>
                  <a:cubicBezTo>
                    <a:pt x="6828" y="28939"/>
                    <a:pt x="5498" y="29817"/>
                    <a:pt x="4368" y="30395"/>
                  </a:cubicBezTo>
                  <a:cubicBezTo>
                    <a:pt x="3214" y="30972"/>
                    <a:pt x="2260" y="31273"/>
                    <a:pt x="1582" y="31273"/>
                  </a:cubicBezTo>
                  <a:cubicBezTo>
                    <a:pt x="1181" y="31273"/>
                    <a:pt x="879" y="31173"/>
                    <a:pt x="679" y="30997"/>
                  </a:cubicBezTo>
                  <a:cubicBezTo>
                    <a:pt x="453" y="30771"/>
                    <a:pt x="302" y="30420"/>
                    <a:pt x="302" y="29893"/>
                  </a:cubicBezTo>
                  <a:cubicBezTo>
                    <a:pt x="302" y="28738"/>
                    <a:pt x="1005" y="26906"/>
                    <a:pt x="2260" y="24672"/>
                  </a:cubicBezTo>
                  <a:cubicBezTo>
                    <a:pt x="3163" y="23066"/>
                    <a:pt x="4368" y="21234"/>
                    <a:pt x="5799" y="19326"/>
                  </a:cubicBezTo>
                  <a:cubicBezTo>
                    <a:pt x="5673" y="19301"/>
                    <a:pt x="5573" y="19276"/>
                    <a:pt x="5473" y="1922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94;p68"/>
            <p:cNvSpPr/>
            <p:nvPr/>
          </p:nvSpPr>
          <p:spPr>
            <a:xfrm>
              <a:off x="2959601" y="3352723"/>
              <a:ext cx="1835333" cy="511388"/>
            </a:xfrm>
            <a:custGeom>
              <a:avLst/>
              <a:gdLst/>
              <a:ahLst/>
              <a:cxnLst/>
              <a:rect l="l" t="t" r="r" b="b"/>
              <a:pathLst>
                <a:path w="41439" h="11547" extrusionOk="0">
                  <a:moveTo>
                    <a:pt x="9864" y="1"/>
                  </a:moveTo>
                  <a:cubicBezTo>
                    <a:pt x="7053" y="1"/>
                    <a:pt x="4668" y="227"/>
                    <a:pt x="2962" y="653"/>
                  </a:cubicBezTo>
                  <a:cubicBezTo>
                    <a:pt x="2108" y="854"/>
                    <a:pt x="1431" y="1130"/>
                    <a:pt x="929" y="1457"/>
                  </a:cubicBezTo>
                  <a:cubicBezTo>
                    <a:pt x="427" y="1758"/>
                    <a:pt x="100" y="2159"/>
                    <a:pt x="25" y="2611"/>
                  </a:cubicBezTo>
                  <a:cubicBezTo>
                    <a:pt x="25" y="2686"/>
                    <a:pt x="0" y="2737"/>
                    <a:pt x="0" y="2812"/>
                  </a:cubicBezTo>
                  <a:cubicBezTo>
                    <a:pt x="0" y="3188"/>
                    <a:pt x="176" y="3540"/>
                    <a:pt x="452" y="3891"/>
                  </a:cubicBezTo>
                  <a:cubicBezTo>
                    <a:pt x="929" y="4519"/>
                    <a:pt x="1782" y="5146"/>
                    <a:pt x="2937" y="5773"/>
                  </a:cubicBezTo>
                  <a:cubicBezTo>
                    <a:pt x="3539" y="6100"/>
                    <a:pt x="4242" y="6426"/>
                    <a:pt x="4995" y="6752"/>
                  </a:cubicBezTo>
                  <a:cubicBezTo>
                    <a:pt x="5045" y="6652"/>
                    <a:pt x="5070" y="6552"/>
                    <a:pt x="5120" y="6451"/>
                  </a:cubicBezTo>
                  <a:cubicBezTo>
                    <a:pt x="3740" y="5874"/>
                    <a:pt x="2610" y="5297"/>
                    <a:pt x="1807" y="4719"/>
                  </a:cubicBezTo>
                  <a:cubicBezTo>
                    <a:pt x="1305" y="4368"/>
                    <a:pt x="929" y="4017"/>
                    <a:pt x="678" y="3715"/>
                  </a:cubicBezTo>
                  <a:cubicBezTo>
                    <a:pt x="452" y="3389"/>
                    <a:pt x="326" y="3088"/>
                    <a:pt x="326" y="2812"/>
                  </a:cubicBezTo>
                  <a:cubicBezTo>
                    <a:pt x="326" y="2762"/>
                    <a:pt x="326" y="2711"/>
                    <a:pt x="326" y="2661"/>
                  </a:cubicBezTo>
                  <a:cubicBezTo>
                    <a:pt x="377" y="2335"/>
                    <a:pt x="628" y="2009"/>
                    <a:pt x="1079" y="1708"/>
                  </a:cubicBezTo>
                  <a:cubicBezTo>
                    <a:pt x="1782" y="1281"/>
                    <a:pt x="2912" y="929"/>
                    <a:pt x="4417" y="678"/>
                  </a:cubicBezTo>
                  <a:cubicBezTo>
                    <a:pt x="5923" y="453"/>
                    <a:pt x="7756" y="327"/>
                    <a:pt x="9839" y="327"/>
                  </a:cubicBezTo>
                  <a:lnTo>
                    <a:pt x="9864" y="327"/>
                  </a:lnTo>
                  <a:cubicBezTo>
                    <a:pt x="10943" y="327"/>
                    <a:pt x="12098" y="352"/>
                    <a:pt x="13302" y="427"/>
                  </a:cubicBezTo>
                  <a:cubicBezTo>
                    <a:pt x="13428" y="427"/>
                    <a:pt x="13553" y="427"/>
                    <a:pt x="13679" y="453"/>
                  </a:cubicBezTo>
                  <a:cubicBezTo>
                    <a:pt x="14081" y="478"/>
                    <a:pt x="14482" y="503"/>
                    <a:pt x="14884" y="528"/>
                  </a:cubicBezTo>
                  <a:cubicBezTo>
                    <a:pt x="14984" y="528"/>
                    <a:pt x="15110" y="553"/>
                    <a:pt x="15210" y="553"/>
                  </a:cubicBezTo>
                  <a:lnTo>
                    <a:pt x="15235" y="252"/>
                  </a:lnTo>
                  <a:cubicBezTo>
                    <a:pt x="15210" y="252"/>
                    <a:pt x="15185" y="227"/>
                    <a:pt x="15160" y="227"/>
                  </a:cubicBezTo>
                  <a:cubicBezTo>
                    <a:pt x="14582" y="202"/>
                    <a:pt x="14030" y="151"/>
                    <a:pt x="13478" y="126"/>
                  </a:cubicBezTo>
                  <a:cubicBezTo>
                    <a:pt x="13353" y="126"/>
                    <a:pt x="13227" y="101"/>
                    <a:pt x="13102" y="101"/>
                  </a:cubicBezTo>
                  <a:cubicBezTo>
                    <a:pt x="11972" y="51"/>
                    <a:pt x="10893" y="1"/>
                    <a:pt x="9864" y="1"/>
                  </a:cubicBezTo>
                  <a:close/>
                  <a:moveTo>
                    <a:pt x="26078" y="1808"/>
                  </a:moveTo>
                  <a:lnTo>
                    <a:pt x="26002" y="2109"/>
                  </a:lnTo>
                  <a:cubicBezTo>
                    <a:pt x="26103" y="2134"/>
                    <a:pt x="26203" y="2134"/>
                    <a:pt x="26279" y="2159"/>
                  </a:cubicBezTo>
                  <a:cubicBezTo>
                    <a:pt x="27182" y="2360"/>
                    <a:pt x="28061" y="2561"/>
                    <a:pt x="28914" y="2762"/>
                  </a:cubicBezTo>
                  <a:cubicBezTo>
                    <a:pt x="29014" y="2787"/>
                    <a:pt x="29140" y="2812"/>
                    <a:pt x="29240" y="2837"/>
                  </a:cubicBezTo>
                  <a:cubicBezTo>
                    <a:pt x="32277" y="3590"/>
                    <a:pt x="34913" y="4468"/>
                    <a:pt x="36920" y="5347"/>
                  </a:cubicBezTo>
                  <a:cubicBezTo>
                    <a:pt x="38251" y="5949"/>
                    <a:pt x="39330" y="6552"/>
                    <a:pt x="40058" y="7154"/>
                  </a:cubicBezTo>
                  <a:cubicBezTo>
                    <a:pt x="40409" y="7430"/>
                    <a:pt x="40685" y="7731"/>
                    <a:pt x="40861" y="7982"/>
                  </a:cubicBezTo>
                  <a:cubicBezTo>
                    <a:pt x="41037" y="8258"/>
                    <a:pt x="41137" y="8509"/>
                    <a:pt x="41137" y="8760"/>
                  </a:cubicBezTo>
                  <a:cubicBezTo>
                    <a:pt x="41137" y="8785"/>
                    <a:pt x="41137" y="8836"/>
                    <a:pt x="41112" y="8886"/>
                  </a:cubicBezTo>
                  <a:cubicBezTo>
                    <a:pt x="41062" y="9237"/>
                    <a:pt x="40836" y="9563"/>
                    <a:pt x="40359" y="9839"/>
                  </a:cubicBezTo>
                  <a:cubicBezTo>
                    <a:pt x="39681" y="10291"/>
                    <a:pt x="38527" y="10643"/>
                    <a:pt x="37046" y="10869"/>
                  </a:cubicBezTo>
                  <a:cubicBezTo>
                    <a:pt x="35540" y="11120"/>
                    <a:pt x="33708" y="11245"/>
                    <a:pt x="31599" y="11245"/>
                  </a:cubicBezTo>
                  <a:lnTo>
                    <a:pt x="31574" y="11245"/>
                  </a:lnTo>
                  <a:cubicBezTo>
                    <a:pt x="31474" y="11245"/>
                    <a:pt x="31348" y="11245"/>
                    <a:pt x="31223" y="11220"/>
                  </a:cubicBezTo>
                  <a:cubicBezTo>
                    <a:pt x="28914" y="11220"/>
                    <a:pt x="26329" y="11044"/>
                    <a:pt x="23543" y="10743"/>
                  </a:cubicBezTo>
                  <a:cubicBezTo>
                    <a:pt x="23367" y="10718"/>
                    <a:pt x="23191" y="10693"/>
                    <a:pt x="23016" y="10693"/>
                  </a:cubicBezTo>
                  <a:cubicBezTo>
                    <a:pt x="22840" y="10668"/>
                    <a:pt x="22664" y="10643"/>
                    <a:pt x="22489" y="10618"/>
                  </a:cubicBezTo>
                  <a:cubicBezTo>
                    <a:pt x="22363" y="10592"/>
                    <a:pt x="22238" y="10592"/>
                    <a:pt x="22112" y="10567"/>
                  </a:cubicBezTo>
                  <a:cubicBezTo>
                    <a:pt x="21560" y="10492"/>
                    <a:pt x="21008" y="10417"/>
                    <a:pt x="20431" y="10341"/>
                  </a:cubicBezTo>
                  <a:cubicBezTo>
                    <a:pt x="20305" y="10316"/>
                    <a:pt x="20180" y="10291"/>
                    <a:pt x="20054" y="10266"/>
                  </a:cubicBezTo>
                  <a:lnTo>
                    <a:pt x="19979" y="10266"/>
                  </a:lnTo>
                  <a:cubicBezTo>
                    <a:pt x="18423" y="10040"/>
                    <a:pt x="16917" y="9764"/>
                    <a:pt x="15461" y="9463"/>
                  </a:cubicBezTo>
                  <a:cubicBezTo>
                    <a:pt x="15285" y="9413"/>
                    <a:pt x="15110" y="9388"/>
                    <a:pt x="14934" y="9338"/>
                  </a:cubicBezTo>
                  <a:cubicBezTo>
                    <a:pt x="13955" y="9137"/>
                    <a:pt x="12976" y="8911"/>
                    <a:pt x="12073" y="8685"/>
                  </a:cubicBezTo>
                  <a:cubicBezTo>
                    <a:pt x="11947" y="8660"/>
                    <a:pt x="11847" y="8635"/>
                    <a:pt x="11746" y="8610"/>
                  </a:cubicBezTo>
                  <a:cubicBezTo>
                    <a:pt x="10818" y="8359"/>
                    <a:pt x="9914" y="8108"/>
                    <a:pt x="9086" y="7857"/>
                  </a:cubicBezTo>
                  <a:cubicBezTo>
                    <a:pt x="9061" y="7957"/>
                    <a:pt x="9011" y="8057"/>
                    <a:pt x="8985" y="8158"/>
                  </a:cubicBezTo>
                  <a:cubicBezTo>
                    <a:pt x="9789" y="8409"/>
                    <a:pt x="10642" y="8635"/>
                    <a:pt x="11546" y="8861"/>
                  </a:cubicBezTo>
                  <a:cubicBezTo>
                    <a:pt x="11646" y="8911"/>
                    <a:pt x="11746" y="8936"/>
                    <a:pt x="11872" y="8961"/>
                  </a:cubicBezTo>
                  <a:cubicBezTo>
                    <a:pt x="12951" y="9237"/>
                    <a:pt x="14106" y="9488"/>
                    <a:pt x="15310" y="9739"/>
                  </a:cubicBezTo>
                  <a:cubicBezTo>
                    <a:pt x="15511" y="9789"/>
                    <a:pt x="15712" y="9839"/>
                    <a:pt x="15913" y="9865"/>
                  </a:cubicBezTo>
                  <a:cubicBezTo>
                    <a:pt x="17218" y="10141"/>
                    <a:pt x="18598" y="10367"/>
                    <a:pt x="20004" y="10592"/>
                  </a:cubicBezTo>
                  <a:cubicBezTo>
                    <a:pt x="20079" y="10592"/>
                    <a:pt x="20180" y="10618"/>
                    <a:pt x="20255" y="10618"/>
                  </a:cubicBezTo>
                  <a:cubicBezTo>
                    <a:pt x="20405" y="10643"/>
                    <a:pt x="20556" y="10668"/>
                    <a:pt x="20707" y="10693"/>
                  </a:cubicBezTo>
                  <a:cubicBezTo>
                    <a:pt x="21083" y="10743"/>
                    <a:pt x="21460" y="10793"/>
                    <a:pt x="21836" y="10843"/>
                  </a:cubicBezTo>
                  <a:cubicBezTo>
                    <a:pt x="21962" y="10869"/>
                    <a:pt x="22087" y="10894"/>
                    <a:pt x="22213" y="10894"/>
                  </a:cubicBezTo>
                  <a:cubicBezTo>
                    <a:pt x="22313" y="10919"/>
                    <a:pt x="22388" y="10919"/>
                    <a:pt x="22464" y="10919"/>
                  </a:cubicBezTo>
                  <a:cubicBezTo>
                    <a:pt x="22664" y="10944"/>
                    <a:pt x="22865" y="10969"/>
                    <a:pt x="23066" y="10994"/>
                  </a:cubicBezTo>
                  <a:cubicBezTo>
                    <a:pt x="26078" y="11371"/>
                    <a:pt x="28914" y="11546"/>
                    <a:pt x="31399" y="11546"/>
                  </a:cubicBezTo>
                  <a:lnTo>
                    <a:pt x="31750" y="11546"/>
                  </a:lnTo>
                  <a:cubicBezTo>
                    <a:pt x="34486" y="11546"/>
                    <a:pt x="36820" y="11320"/>
                    <a:pt x="38477" y="10919"/>
                  </a:cubicBezTo>
                  <a:cubicBezTo>
                    <a:pt x="39330" y="10693"/>
                    <a:pt x="40033" y="10442"/>
                    <a:pt x="40535" y="10116"/>
                  </a:cubicBezTo>
                  <a:cubicBezTo>
                    <a:pt x="41037" y="9789"/>
                    <a:pt x="41363" y="9413"/>
                    <a:pt x="41438" y="8936"/>
                  </a:cubicBezTo>
                  <a:cubicBezTo>
                    <a:pt x="41438" y="8886"/>
                    <a:pt x="41438" y="8810"/>
                    <a:pt x="41438" y="8760"/>
                  </a:cubicBezTo>
                  <a:cubicBezTo>
                    <a:pt x="41438" y="8434"/>
                    <a:pt x="41338" y="8133"/>
                    <a:pt x="41137" y="7806"/>
                  </a:cubicBezTo>
                  <a:cubicBezTo>
                    <a:pt x="40409" y="6752"/>
                    <a:pt x="38577" y="5673"/>
                    <a:pt x="35967" y="4619"/>
                  </a:cubicBezTo>
                  <a:cubicBezTo>
                    <a:pt x="34134" y="3891"/>
                    <a:pt x="31926" y="3188"/>
                    <a:pt x="29441" y="2561"/>
                  </a:cubicBezTo>
                  <a:cubicBezTo>
                    <a:pt x="29341" y="2536"/>
                    <a:pt x="29215" y="2511"/>
                    <a:pt x="29115" y="2486"/>
                  </a:cubicBezTo>
                  <a:cubicBezTo>
                    <a:pt x="28161" y="2235"/>
                    <a:pt x="27157" y="2009"/>
                    <a:pt x="26103" y="180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95;p68"/>
            <p:cNvSpPr/>
            <p:nvPr/>
          </p:nvSpPr>
          <p:spPr>
            <a:xfrm>
              <a:off x="4115658" y="2943684"/>
              <a:ext cx="159001" cy="158992"/>
            </a:xfrm>
            <a:custGeom>
              <a:avLst/>
              <a:gdLst/>
              <a:ahLst/>
              <a:cxnLst/>
              <a:rect l="l" t="t" r="r" b="b"/>
              <a:pathLst>
                <a:path w="3590" h="3590" extrusionOk="0">
                  <a:moveTo>
                    <a:pt x="1682" y="0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08"/>
                  </a:cubicBezTo>
                  <a:cubicBezTo>
                    <a:pt x="51" y="2862"/>
                    <a:pt x="854" y="3590"/>
                    <a:pt x="1783" y="3590"/>
                  </a:cubicBezTo>
                  <a:lnTo>
                    <a:pt x="1908" y="3590"/>
                  </a:lnTo>
                  <a:cubicBezTo>
                    <a:pt x="2862" y="3539"/>
                    <a:pt x="3590" y="2736"/>
                    <a:pt x="3590" y="1808"/>
                  </a:cubicBezTo>
                  <a:cubicBezTo>
                    <a:pt x="3590" y="1757"/>
                    <a:pt x="3590" y="1732"/>
                    <a:pt x="3590" y="1682"/>
                  </a:cubicBezTo>
                  <a:cubicBezTo>
                    <a:pt x="3515" y="728"/>
                    <a:pt x="2737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6;p68"/>
            <p:cNvSpPr/>
            <p:nvPr/>
          </p:nvSpPr>
          <p:spPr>
            <a:xfrm>
              <a:off x="4101220" y="2929246"/>
              <a:ext cx="187922" cy="187868"/>
            </a:xfrm>
            <a:custGeom>
              <a:avLst/>
              <a:gdLst/>
              <a:ahLst/>
              <a:cxnLst/>
              <a:rect l="l" t="t" r="r" b="b"/>
              <a:pathLst>
                <a:path w="4243" h="4242" extrusionOk="0">
                  <a:moveTo>
                    <a:pt x="2134" y="326"/>
                  </a:moveTo>
                  <a:cubicBezTo>
                    <a:pt x="3063" y="326"/>
                    <a:pt x="3841" y="1054"/>
                    <a:pt x="3916" y="2008"/>
                  </a:cubicBezTo>
                  <a:cubicBezTo>
                    <a:pt x="3916" y="2058"/>
                    <a:pt x="3916" y="2083"/>
                    <a:pt x="3916" y="2134"/>
                  </a:cubicBezTo>
                  <a:cubicBezTo>
                    <a:pt x="3916" y="3062"/>
                    <a:pt x="3188" y="3865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209"/>
                    <a:pt x="327" y="2159"/>
                    <a:pt x="327" y="2134"/>
                  </a:cubicBezTo>
                  <a:cubicBezTo>
                    <a:pt x="327" y="1180"/>
                    <a:pt x="1055" y="402"/>
                    <a:pt x="2008" y="326"/>
                  </a:cubicBezTo>
                  <a:close/>
                  <a:moveTo>
                    <a:pt x="2134" y="0"/>
                  </a:moveTo>
                  <a:cubicBezTo>
                    <a:pt x="2084" y="0"/>
                    <a:pt x="2034" y="25"/>
                    <a:pt x="1983" y="25"/>
                  </a:cubicBezTo>
                  <a:cubicBezTo>
                    <a:pt x="854" y="101"/>
                    <a:pt x="1" y="1029"/>
                    <a:pt x="1" y="2134"/>
                  </a:cubicBezTo>
                  <a:cubicBezTo>
                    <a:pt x="1" y="2159"/>
                    <a:pt x="1" y="2209"/>
                    <a:pt x="1" y="2259"/>
                  </a:cubicBezTo>
                  <a:cubicBezTo>
                    <a:pt x="26" y="2636"/>
                    <a:pt x="151" y="2962"/>
                    <a:pt x="327" y="3263"/>
                  </a:cubicBezTo>
                  <a:cubicBezTo>
                    <a:pt x="402" y="3338"/>
                    <a:pt x="452" y="3439"/>
                    <a:pt x="528" y="3514"/>
                  </a:cubicBezTo>
                  <a:cubicBezTo>
                    <a:pt x="904" y="3966"/>
                    <a:pt x="1481" y="4242"/>
                    <a:pt x="2109" y="4242"/>
                  </a:cubicBezTo>
                  <a:lnTo>
                    <a:pt x="2259" y="4242"/>
                  </a:lnTo>
                  <a:cubicBezTo>
                    <a:pt x="3364" y="4167"/>
                    <a:pt x="4242" y="3238"/>
                    <a:pt x="4242" y="2134"/>
                  </a:cubicBezTo>
                  <a:cubicBezTo>
                    <a:pt x="4242" y="2083"/>
                    <a:pt x="4242" y="2033"/>
                    <a:pt x="4217" y="1983"/>
                  </a:cubicBezTo>
                  <a:cubicBezTo>
                    <a:pt x="4217" y="1657"/>
                    <a:pt x="4117" y="1355"/>
                    <a:pt x="3966" y="1105"/>
                  </a:cubicBezTo>
                  <a:cubicBezTo>
                    <a:pt x="3916" y="1004"/>
                    <a:pt x="3866" y="904"/>
                    <a:pt x="3790" y="828"/>
                  </a:cubicBezTo>
                  <a:cubicBezTo>
                    <a:pt x="3414" y="326"/>
                    <a:pt x="2787" y="0"/>
                    <a:pt x="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97;p68"/>
            <p:cNvSpPr/>
            <p:nvPr/>
          </p:nvSpPr>
          <p:spPr>
            <a:xfrm>
              <a:off x="3190795" y="3599493"/>
              <a:ext cx="159001" cy="160099"/>
            </a:xfrm>
            <a:custGeom>
              <a:avLst/>
              <a:gdLst/>
              <a:ahLst/>
              <a:cxnLst/>
              <a:rect l="l" t="t" r="r" b="b"/>
              <a:pathLst>
                <a:path w="3590" h="3615" extrusionOk="0">
                  <a:moveTo>
                    <a:pt x="1808" y="1"/>
                  </a:moveTo>
                  <a:cubicBezTo>
                    <a:pt x="1758" y="1"/>
                    <a:pt x="1707" y="1"/>
                    <a:pt x="1682" y="26"/>
                  </a:cubicBezTo>
                  <a:cubicBezTo>
                    <a:pt x="728" y="76"/>
                    <a:pt x="1" y="879"/>
                    <a:pt x="1" y="1808"/>
                  </a:cubicBezTo>
                  <a:cubicBezTo>
                    <a:pt x="1" y="1858"/>
                    <a:pt x="1" y="1883"/>
                    <a:pt x="1" y="1933"/>
                  </a:cubicBezTo>
                  <a:cubicBezTo>
                    <a:pt x="51" y="2887"/>
                    <a:pt x="854" y="3615"/>
                    <a:pt x="1783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54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8;p68"/>
            <p:cNvSpPr/>
            <p:nvPr/>
          </p:nvSpPr>
          <p:spPr>
            <a:xfrm>
              <a:off x="3176356" y="3586163"/>
              <a:ext cx="187922" cy="186805"/>
            </a:xfrm>
            <a:custGeom>
              <a:avLst/>
              <a:gdLst/>
              <a:ahLst/>
              <a:cxnLst/>
              <a:rect l="l" t="t" r="r" b="b"/>
              <a:pathLst>
                <a:path w="4243" h="4218" extrusionOk="0">
                  <a:moveTo>
                    <a:pt x="2134" y="302"/>
                  </a:moveTo>
                  <a:cubicBezTo>
                    <a:pt x="3062" y="302"/>
                    <a:pt x="3866" y="1055"/>
                    <a:pt x="3916" y="1983"/>
                  </a:cubicBezTo>
                  <a:cubicBezTo>
                    <a:pt x="3916" y="2034"/>
                    <a:pt x="3916" y="2084"/>
                    <a:pt x="3916" y="2109"/>
                  </a:cubicBezTo>
                  <a:cubicBezTo>
                    <a:pt x="3916" y="3063"/>
                    <a:pt x="3188" y="3841"/>
                    <a:pt x="2234" y="3916"/>
                  </a:cubicBezTo>
                  <a:lnTo>
                    <a:pt x="2109" y="3916"/>
                  </a:lnTo>
                  <a:cubicBezTo>
                    <a:pt x="1180" y="3916"/>
                    <a:pt x="377" y="3188"/>
                    <a:pt x="327" y="2234"/>
                  </a:cubicBezTo>
                  <a:cubicBezTo>
                    <a:pt x="327" y="2184"/>
                    <a:pt x="327" y="2159"/>
                    <a:pt x="327" y="2109"/>
                  </a:cubicBezTo>
                  <a:cubicBezTo>
                    <a:pt x="327" y="1180"/>
                    <a:pt x="1054" y="377"/>
                    <a:pt x="2008" y="327"/>
                  </a:cubicBezTo>
                  <a:cubicBezTo>
                    <a:pt x="2033" y="302"/>
                    <a:pt x="2084" y="302"/>
                    <a:pt x="2134" y="302"/>
                  </a:cubicBezTo>
                  <a:close/>
                  <a:moveTo>
                    <a:pt x="1983" y="1"/>
                  </a:moveTo>
                  <a:cubicBezTo>
                    <a:pt x="1205" y="51"/>
                    <a:pt x="553" y="528"/>
                    <a:pt x="226" y="1180"/>
                  </a:cubicBezTo>
                  <a:cubicBezTo>
                    <a:pt x="176" y="1281"/>
                    <a:pt x="151" y="1381"/>
                    <a:pt x="101" y="1481"/>
                  </a:cubicBezTo>
                  <a:cubicBezTo>
                    <a:pt x="51" y="1682"/>
                    <a:pt x="0" y="1883"/>
                    <a:pt x="0" y="2109"/>
                  </a:cubicBezTo>
                  <a:cubicBezTo>
                    <a:pt x="0" y="2159"/>
                    <a:pt x="0" y="2209"/>
                    <a:pt x="25" y="2259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59" y="4217"/>
                  </a:lnTo>
                  <a:cubicBezTo>
                    <a:pt x="3113" y="4167"/>
                    <a:pt x="3790" y="3615"/>
                    <a:pt x="4091" y="2887"/>
                  </a:cubicBezTo>
                  <a:cubicBezTo>
                    <a:pt x="4117" y="2786"/>
                    <a:pt x="4167" y="2686"/>
                    <a:pt x="4192" y="2586"/>
                  </a:cubicBezTo>
                  <a:cubicBezTo>
                    <a:pt x="4217" y="2435"/>
                    <a:pt x="4242" y="2285"/>
                    <a:pt x="4242" y="2109"/>
                  </a:cubicBezTo>
                  <a:cubicBezTo>
                    <a:pt x="4242" y="2059"/>
                    <a:pt x="4242" y="2034"/>
                    <a:pt x="4242" y="1983"/>
                  </a:cubicBezTo>
                  <a:cubicBezTo>
                    <a:pt x="4167" y="854"/>
                    <a:pt x="323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9;p68"/>
            <p:cNvSpPr/>
            <p:nvPr/>
          </p:nvSpPr>
          <p:spPr>
            <a:xfrm>
              <a:off x="4046743" y="4039667"/>
              <a:ext cx="159001" cy="160144"/>
            </a:xfrm>
            <a:custGeom>
              <a:avLst/>
              <a:gdLst/>
              <a:ahLst/>
              <a:cxnLst/>
              <a:rect l="l" t="t" r="r" b="b"/>
              <a:pathLst>
                <a:path w="3590" h="3616" extrusionOk="0">
                  <a:moveTo>
                    <a:pt x="1682" y="1"/>
                  </a:moveTo>
                  <a:cubicBezTo>
                    <a:pt x="729" y="76"/>
                    <a:pt x="1" y="854"/>
                    <a:pt x="1" y="1808"/>
                  </a:cubicBezTo>
                  <a:cubicBezTo>
                    <a:pt x="1" y="1833"/>
                    <a:pt x="1" y="1883"/>
                    <a:pt x="1" y="1933"/>
                  </a:cubicBezTo>
                  <a:cubicBezTo>
                    <a:pt x="76" y="2887"/>
                    <a:pt x="854" y="3615"/>
                    <a:pt x="1808" y="3615"/>
                  </a:cubicBezTo>
                  <a:lnTo>
                    <a:pt x="1908" y="3615"/>
                  </a:lnTo>
                  <a:cubicBezTo>
                    <a:pt x="2862" y="3540"/>
                    <a:pt x="3590" y="2762"/>
                    <a:pt x="3590" y="1808"/>
                  </a:cubicBezTo>
                  <a:cubicBezTo>
                    <a:pt x="3590" y="1783"/>
                    <a:pt x="3590" y="1733"/>
                    <a:pt x="3590" y="1682"/>
                  </a:cubicBezTo>
                  <a:cubicBezTo>
                    <a:pt x="3540" y="729"/>
                    <a:pt x="2736" y="1"/>
                    <a:pt x="180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00;p68"/>
            <p:cNvSpPr/>
            <p:nvPr/>
          </p:nvSpPr>
          <p:spPr>
            <a:xfrm>
              <a:off x="4033412" y="4026336"/>
              <a:ext cx="186815" cy="186805"/>
            </a:xfrm>
            <a:custGeom>
              <a:avLst/>
              <a:gdLst/>
              <a:ahLst/>
              <a:cxnLst/>
              <a:rect l="l" t="t" r="r" b="b"/>
              <a:pathLst>
                <a:path w="4218" h="4218" extrusionOk="0">
                  <a:moveTo>
                    <a:pt x="2109" y="302"/>
                  </a:moveTo>
                  <a:cubicBezTo>
                    <a:pt x="3037" y="302"/>
                    <a:pt x="3841" y="1030"/>
                    <a:pt x="3891" y="1983"/>
                  </a:cubicBezTo>
                  <a:cubicBezTo>
                    <a:pt x="3891" y="2034"/>
                    <a:pt x="3891" y="2084"/>
                    <a:pt x="3891" y="2109"/>
                  </a:cubicBezTo>
                  <a:cubicBezTo>
                    <a:pt x="3891" y="3063"/>
                    <a:pt x="3163" y="3841"/>
                    <a:pt x="2209" y="3916"/>
                  </a:cubicBezTo>
                  <a:lnTo>
                    <a:pt x="2109" y="3916"/>
                  </a:lnTo>
                  <a:cubicBezTo>
                    <a:pt x="1155" y="3916"/>
                    <a:pt x="377" y="3188"/>
                    <a:pt x="302" y="2234"/>
                  </a:cubicBezTo>
                  <a:cubicBezTo>
                    <a:pt x="302" y="2184"/>
                    <a:pt x="302" y="2134"/>
                    <a:pt x="302" y="2109"/>
                  </a:cubicBezTo>
                  <a:cubicBezTo>
                    <a:pt x="302" y="1155"/>
                    <a:pt x="1030" y="377"/>
                    <a:pt x="1983" y="302"/>
                  </a:cubicBezTo>
                  <a:close/>
                  <a:moveTo>
                    <a:pt x="1958" y="1"/>
                  </a:moveTo>
                  <a:cubicBezTo>
                    <a:pt x="1532" y="26"/>
                    <a:pt x="1105" y="201"/>
                    <a:pt x="779" y="452"/>
                  </a:cubicBezTo>
                  <a:cubicBezTo>
                    <a:pt x="703" y="528"/>
                    <a:pt x="628" y="603"/>
                    <a:pt x="553" y="678"/>
                  </a:cubicBezTo>
                  <a:cubicBezTo>
                    <a:pt x="201" y="1055"/>
                    <a:pt x="1" y="1557"/>
                    <a:pt x="1" y="2109"/>
                  </a:cubicBezTo>
                  <a:cubicBezTo>
                    <a:pt x="1" y="2159"/>
                    <a:pt x="1" y="2209"/>
                    <a:pt x="1" y="2234"/>
                  </a:cubicBezTo>
                  <a:cubicBezTo>
                    <a:pt x="76" y="3364"/>
                    <a:pt x="1004" y="4217"/>
                    <a:pt x="2109" y="4217"/>
                  </a:cubicBezTo>
                  <a:lnTo>
                    <a:pt x="2234" y="4217"/>
                  </a:lnTo>
                  <a:cubicBezTo>
                    <a:pt x="2786" y="4192"/>
                    <a:pt x="3263" y="3941"/>
                    <a:pt x="3615" y="3590"/>
                  </a:cubicBezTo>
                  <a:cubicBezTo>
                    <a:pt x="3690" y="3514"/>
                    <a:pt x="3765" y="3439"/>
                    <a:pt x="3816" y="3339"/>
                  </a:cubicBezTo>
                  <a:cubicBezTo>
                    <a:pt x="4067" y="2987"/>
                    <a:pt x="4217" y="2561"/>
                    <a:pt x="4217" y="2109"/>
                  </a:cubicBezTo>
                  <a:cubicBezTo>
                    <a:pt x="4217" y="2059"/>
                    <a:pt x="4217" y="2009"/>
                    <a:pt x="4217" y="1983"/>
                  </a:cubicBezTo>
                  <a:cubicBezTo>
                    <a:pt x="4142" y="854"/>
                    <a:pt x="3213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401;p68"/>
          <p:cNvGrpSpPr/>
          <p:nvPr/>
        </p:nvGrpSpPr>
        <p:grpSpPr>
          <a:xfrm>
            <a:off x="6331799" y="3938067"/>
            <a:ext cx="458922" cy="574962"/>
            <a:chOff x="5263597" y="2763360"/>
            <a:chExt cx="1032913" cy="1627905"/>
          </a:xfrm>
        </p:grpSpPr>
        <p:sp>
          <p:nvSpPr>
            <p:cNvPr id="83" name="Google Shape;2402;p68"/>
            <p:cNvSpPr/>
            <p:nvPr/>
          </p:nvSpPr>
          <p:spPr>
            <a:xfrm>
              <a:off x="5276072" y="2820594"/>
              <a:ext cx="1007964" cy="1557160"/>
            </a:xfrm>
            <a:custGeom>
              <a:avLst/>
              <a:gdLst/>
              <a:ahLst/>
              <a:cxnLst/>
              <a:rect l="l" t="t" r="r" b="b"/>
              <a:pathLst>
                <a:path w="24322" h="37574" extrusionOk="0">
                  <a:moveTo>
                    <a:pt x="14684" y="2510"/>
                  </a:moveTo>
                  <a:lnTo>
                    <a:pt x="14684" y="7881"/>
                  </a:lnTo>
                  <a:lnTo>
                    <a:pt x="17771" y="17795"/>
                  </a:lnTo>
                  <a:lnTo>
                    <a:pt x="17470" y="17896"/>
                  </a:lnTo>
                  <a:lnTo>
                    <a:pt x="14357" y="7932"/>
                  </a:lnTo>
                  <a:lnTo>
                    <a:pt x="14357" y="2510"/>
                  </a:lnTo>
                  <a:close/>
                  <a:moveTo>
                    <a:pt x="14533" y="18950"/>
                  </a:moveTo>
                  <a:cubicBezTo>
                    <a:pt x="14207" y="18950"/>
                    <a:pt x="13931" y="19176"/>
                    <a:pt x="13855" y="19477"/>
                  </a:cubicBezTo>
                  <a:cubicBezTo>
                    <a:pt x="14106" y="19527"/>
                    <a:pt x="14332" y="19577"/>
                    <a:pt x="14583" y="19602"/>
                  </a:cubicBezTo>
                  <a:cubicBezTo>
                    <a:pt x="14784" y="19628"/>
                    <a:pt x="14985" y="19653"/>
                    <a:pt x="15186" y="19678"/>
                  </a:cubicBezTo>
                  <a:cubicBezTo>
                    <a:pt x="15186" y="19653"/>
                    <a:pt x="15186" y="19653"/>
                    <a:pt x="15186" y="19628"/>
                  </a:cubicBezTo>
                  <a:cubicBezTo>
                    <a:pt x="15186" y="19251"/>
                    <a:pt x="14884" y="18950"/>
                    <a:pt x="14533" y="18950"/>
                  </a:cubicBezTo>
                  <a:close/>
                  <a:moveTo>
                    <a:pt x="8811" y="18599"/>
                  </a:moveTo>
                  <a:cubicBezTo>
                    <a:pt x="9212" y="18599"/>
                    <a:pt x="9614" y="18624"/>
                    <a:pt x="9990" y="18674"/>
                  </a:cubicBezTo>
                  <a:cubicBezTo>
                    <a:pt x="11220" y="18849"/>
                    <a:pt x="12375" y="19176"/>
                    <a:pt x="13554" y="19427"/>
                  </a:cubicBezTo>
                  <a:cubicBezTo>
                    <a:pt x="13655" y="18975"/>
                    <a:pt x="14031" y="18624"/>
                    <a:pt x="14533" y="18624"/>
                  </a:cubicBezTo>
                  <a:cubicBezTo>
                    <a:pt x="15060" y="18624"/>
                    <a:pt x="15512" y="19075"/>
                    <a:pt x="15512" y="19628"/>
                  </a:cubicBezTo>
                  <a:cubicBezTo>
                    <a:pt x="15512" y="19653"/>
                    <a:pt x="15512" y="19678"/>
                    <a:pt x="15512" y="19703"/>
                  </a:cubicBezTo>
                  <a:cubicBezTo>
                    <a:pt x="15838" y="19728"/>
                    <a:pt x="16164" y="19753"/>
                    <a:pt x="16491" y="19753"/>
                  </a:cubicBezTo>
                  <a:cubicBezTo>
                    <a:pt x="17319" y="19753"/>
                    <a:pt x="18122" y="19678"/>
                    <a:pt x="19001" y="19527"/>
                  </a:cubicBezTo>
                  <a:lnTo>
                    <a:pt x="19151" y="19502"/>
                  </a:lnTo>
                  <a:lnTo>
                    <a:pt x="22966" y="31826"/>
                  </a:lnTo>
                  <a:cubicBezTo>
                    <a:pt x="23067" y="32152"/>
                    <a:pt x="23117" y="32478"/>
                    <a:pt x="23117" y="32804"/>
                  </a:cubicBezTo>
                  <a:cubicBezTo>
                    <a:pt x="23117" y="33557"/>
                    <a:pt x="22866" y="34310"/>
                    <a:pt x="22389" y="34938"/>
                  </a:cubicBezTo>
                  <a:cubicBezTo>
                    <a:pt x="21711" y="35841"/>
                    <a:pt x="20682" y="36368"/>
                    <a:pt x="19553" y="36368"/>
                  </a:cubicBezTo>
                  <a:lnTo>
                    <a:pt x="4770" y="36368"/>
                  </a:lnTo>
                  <a:cubicBezTo>
                    <a:pt x="3640" y="36368"/>
                    <a:pt x="2611" y="35841"/>
                    <a:pt x="1933" y="34938"/>
                  </a:cubicBezTo>
                  <a:cubicBezTo>
                    <a:pt x="1457" y="34310"/>
                    <a:pt x="1206" y="33582"/>
                    <a:pt x="1206" y="32804"/>
                  </a:cubicBezTo>
                  <a:cubicBezTo>
                    <a:pt x="1206" y="32478"/>
                    <a:pt x="1256" y="32127"/>
                    <a:pt x="1356" y="31800"/>
                  </a:cubicBezTo>
                  <a:lnTo>
                    <a:pt x="5146" y="19577"/>
                  </a:lnTo>
                  <a:lnTo>
                    <a:pt x="5196" y="19552"/>
                  </a:lnTo>
                  <a:cubicBezTo>
                    <a:pt x="6225" y="18875"/>
                    <a:pt x="7556" y="18599"/>
                    <a:pt x="8811" y="18599"/>
                  </a:cubicBezTo>
                  <a:close/>
                  <a:moveTo>
                    <a:pt x="7606" y="0"/>
                  </a:moveTo>
                  <a:lnTo>
                    <a:pt x="7606" y="7655"/>
                  </a:lnTo>
                  <a:lnTo>
                    <a:pt x="202" y="31449"/>
                  </a:lnTo>
                  <a:cubicBezTo>
                    <a:pt x="76" y="31901"/>
                    <a:pt x="1" y="32378"/>
                    <a:pt x="1" y="32804"/>
                  </a:cubicBezTo>
                  <a:cubicBezTo>
                    <a:pt x="1" y="34084"/>
                    <a:pt x="528" y="35264"/>
                    <a:pt x="1381" y="36143"/>
                  </a:cubicBezTo>
                  <a:cubicBezTo>
                    <a:pt x="2235" y="37021"/>
                    <a:pt x="3414" y="37573"/>
                    <a:pt x="4770" y="37573"/>
                  </a:cubicBezTo>
                  <a:lnTo>
                    <a:pt x="19553" y="37573"/>
                  </a:lnTo>
                  <a:cubicBezTo>
                    <a:pt x="20908" y="37573"/>
                    <a:pt x="22088" y="37021"/>
                    <a:pt x="22941" y="36143"/>
                  </a:cubicBezTo>
                  <a:cubicBezTo>
                    <a:pt x="23794" y="35264"/>
                    <a:pt x="24322" y="34084"/>
                    <a:pt x="24322" y="32804"/>
                  </a:cubicBezTo>
                  <a:cubicBezTo>
                    <a:pt x="24322" y="32378"/>
                    <a:pt x="24246" y="31901"/>
                    <a:pt x="24121" y="31449"/>
                  </a:cubicBezTo>
                  <a:lnTo>
                    <a:pt x="16717" y="7655"/>
                  </a:lnTo>
                  <a:lnTo>
                    <a:pt x="1671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3;p68"/>
            <p:cNvSpPr/>
            <p:nvPr/>
          </p:nvSpPr>
          <p:spPr>
            <a:xfrm>
              <a:off x="5263597" y="2820594"/>
              <a:ext cx="1032913" cy="1570671"/>
            </a:xfrm>
            <a:custGeom>
              <a:avLst/>
              <a:gdLst/>
              <a:ahLst/>
              <a:cxnLst/>
              <a:rect l="l" t="t" r="r" b="b"/>
              <a:pathLst>
                <a:path w="24924" h="37900" extrusionOk="0">
                  <a:moveTo>
                    <a:pt x="7580" y="0"/>
                  </a:moveTo>
                  <a:lnTo>
                    <a:pt x="7580" y="7605"/>
                  </a:lnTo>
                  <a:lnTo>
                    <a:pt x="201" y="31374"/>
                  </a:lnTo>
                  <a:cubicBezTo>
                    <a:pt x="51" y="31851"/>
                    <a:pt x="1" y="32328"/>
                    <a:pt x="1" y="32804"/>
                  </a:cubicBezTo>
                  <a:cubicBezTo>
                    <a:pt x="1" y="34160"/>
                    <a:pt x="553" y="35440"/>
                    <a:pt x="1456" y="36368"/>
                  </a:cubicBezTo>
                  <a:cubicBezTo>
                    <a:pt x="2360" y="37297"/>
                    <a:pt x="3640" y="37899"/>
                    <a:pt x="5071" y="37899"/>
                  </a:cubicBezTo>
                  <a:lnTo>
                    <a:pt x="19854" y="37899"/>
                  </a:lnTo>
                  <a:cubicBezTo>
                    <a:pt x="21284" y="37899"/>
                    <a:pt x="22564" y="37297"/>
                    <a:pt x="23468" y="36368"/>
                  </a:cubicBezTo>
                  <a:cubicBezTo>
                    <a:pt x="24372" y="35440"/>
                    <a:pt x="24924" y="34160"/>
                    <a:pt x="24924" y="32804"/>
                  </a:cubicBezTo>
                  <a:cubicBezTo>
                    <a:pt x="24924" y="32328"/>
                    <a:pt x="24874" y="31851"/>
                    <a:pt x="24723" y="31374"/>
                  </a:cubicBezTo>
                  <a:lnTo>
                    <a:pt x="17344" y="7605"/>
                  </a:lnTo>
                  <a:lnTo>
                    <a:pt x="17344" y="0"/>
                  </a:lnTo>
                  <a:lnTo>
                    <a:pt x="17018" y="0"/>
                  </a:lnTo>
                  <a:lnTo>
                    <a:pt x="17018" y="7655"/>
                  </a:lnTo>
                  <a:lnTo>
                    <a:pt x="24422" y="31449"/>
                  </a:lnTo>
                  <a:cubicBezTo>
                    <a:pt x="24547" y="31901"/>
                    <a:pt x="24623" y="32378"/>
                    <a:pt x="24623" y="32804"/>
                  </a:cubicBezTo>
                  <a:cubicBezTo>
                    <a:pt x="24623" y="34084"/>
                    <a:pt x="24095" y="35264"/>
                    <a:pt x="23242" y="36143"/>
                  </a:cubicBezTo>
                  <a:cubicBezTo>
                    <a:pt x="22389" y="37021"/>
                    <a:pt x="21209" y="37573"/>
                    <a:pt x="19854" y="37573"/>
                  </a:cubicBezTo>
                  <a:lnTo>
                    <a:pt x="5071" y="37573"/>
                  </a:lnTo>
                  <a:cubicBezTo>
                    <a:pt x="3715" y="37573"/>
                    <a:pt x="2536" y="37021"/>
                    <a:pt x="1682" y="36143"/>
                  </a:cubicBezTo>
                  <a:cubicBezTo>
                    <a:pt x="829" y="35264"/>
                    <a:pt x="302" y="34084"/>
                    <a:pt x="302" y="32804"/>
                  </a:cubicBezTo>
                  <a:cubicBezTo>
                    <a:pt x="302" y="32378"/>
                    <a:pt x="377" y="31901"/>
                    <a:pt x="503" y="31449"/>
                  </a:cubicBezTo>
                  <a:lnTo>
                    <a:pt x="7907" y="765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04;p68"/>
            <p:cNvSpPr/>
            <p:nvPr/>
          </p:nvSpPr>
          <p:spPr>
            <a:xfrm>
              <a:off x="5871090" y="2924618"/>
              <a:ext cx="141485" cy="637634"/>
            </a:xfrm>
            <a:custGeom>
              <a:avLst/>
              <a:gdLst/>
              <a:ahLst/>
              <a:cxnLst/>
              <a:rect l="l" t="t" r="r" b="b"/>
              <a:pathLst>
                <a:path w="3414" h="15386" extrusionOk="0">
                  <a:moveTo>
                    <a:pt x="0" y="0"/>
                  </a:moveTo>
                  <a:lnTo>
                    <a:pt x="0" y="5422"/>
                  </a:lnTo>
                  <a:lnTo>
                    <a:pt x="3113" y="15386"/>
                  </a:lnTo>
                  <a:lnTo>
                    <a:pt x="3414" y="15285"/>
                  </a:lnTo>
                  <a:lnTo>
                    <a:pt x="327" y="537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05;p68"/>
            <p:cNvSpPr/>
            <p:nvPr/>
          </p:nvSpPr>
          <p:spPr>
            <a:xfrm>
              <a:off x="5548611" y="2775876"/>
              <a:ext cx="462913" cy="32284"/>
            </a:xfrm>
            <a:custGeom>
              <a:avLst/>
              <a:gdLst/>
              <a:ahLst/>
              <a:cxnLst/>
              <a:rect l="l" t="t" r="r" b="b"/>
              <a:pathLst>
                <a:path w="11170" h="779" extrusionOk="0">
                  <a:moveTo>
                    <a:pt x="377" y="0"/>
                  </a:moveTo>
                  <a:cubicBezTo>
                    <a:pt x="176" y="0"/>
                    <a:pt x="1" y="176"/>
                    <a:pt x="1" y="377"/>
                  </a:cubicBezTo>
                  <a:cubicBezTo>
                    <a:pt x="1" y="602"/>
                    <a:pt x="176" y="778"/>
                    <a:pt x="377" y="778"/>
                  </a:cubicBezTo>
                  <a:lnTo>
                    <a:pt x="10793" y="778"/>
                  </a:lnTo>
                  <a:cubicBezTo>
                    <a:pt x="10994" y="778"/>
                    <a:pt x="11170" y="602"/>
                    <a:pt x="11170" y="377"/>
                  </a:cubicBezTo>
                  <a:cubicBezTo>
                    <a:pt x="11170" y="176"/>
                    <a:pt x="10994" y="0"/>
                    <a:pt x="107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06;p68"/>
            <p:cNvSpPr/>
            <p:nvPr/>
          </p:nvSpPr>
          <p:spPr>
            <a:xfrm>
              <a:off x="5535100" y="2763360"/>
              <a:ext cx="489933" cy="57274"/>
            </a:xfrm>
            <a:custGeom>
              <a:avLst/>
              <a:gdLst/>
              <a:ahLst/>
              <a:cxnLst/>
              <a:rect l="l" t="t" r="r" b="b"/>
              <a:pathLst>
                <a:path w="11822" h="1382" extrusionOk="0">
                  <a:moveTo>
                    <a:pt x="11119" y="302"/>
                  </a:moveTo>
                  <a:cubicBezTo>
                    <a:pt x="11320" y="302"/>
                    <a:pt x="11496" y="478"/>
                    <a:pt x="11496" y="679"/>
                  </a:cubicBezTo>
                  <a:cubicBezTo>
                    <a:pt x="11496" y="904"/>
                    <a:pt x="11320" y="1080"/>
                    <a:pt x="11119" y="1080"/>
                  </a:cubicBezTo>
                  <a:lnTo>
                    <a:pt x="703" y="1080"/>
                  </a:lnTo>
                  <a:cubicBezTo>
                    <a:pt x="502" y="1080"/>
                    <a:pt x="327" y="904"/>
                    <a:pt x="327" y="679"/>
                  </a:cubicBezTo>
                  <a:cubicBezTo>
                    <a:pt x="327" y="478"/>
                    <a:pt x="502" y="302"/>
                    <a:pt x="703" y="302"/>
                  </a:cubicBezTo>
                  <a:close/>
                  <a:moveTo>
                    <a:pt x="703" y="1"/>
                  </a:moveTo>
                  <a:cubicBezTo>
                    <a:pt x="327" y="1"/>
                    <a:pt x="0" y="302"/>
                    <a:pt x="0" y="679"/>
                  </a:cubicBezTo>
                  <a:cubicBezTo>
                    <a:pt x="0" y="1080"/>
                    <a:pt x="327" y="1381"/>
                    <a:pt x="703" y="1381"/>
                  </a:cubicBezTo>
                  <a:lnTo>
                    <a:pt x="11119" y="1381"/>
                  </a:lnTo>
                  <a:cubicBezTo>
                    <a:pt x="11496" y="1381"/>
                    <a:pt x="11822" y="1080"/>
                    <a:pt x="11822" y="679"/>
                  </a:cubicBezTo>
                  <a:cubicBezTo>
                    <a:pt x="11822" y="302"/>
                    <a:pt x="11496" y="1"/>
                    <a:pt x="11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07;p68"/>
            <p:cNvSpPr/>
            <p:nvPr/>
          </p:nvSpPr>
          <p:spPr>
            <a:xfrm>
              <a:off x="5339523" y="3603842"/>
              <a:ext cx="881068" cy="711526"/>
            </a:xfrm>
            <a:custGeom>
              <a:avLst/>
              <a:gdLst/>
              <a:ahLst/>
              <a:cxnLst/>
              <a:rect l="l" t="t" r="r" b="b"/>
              <a:pathLst>
                <a:path w="21260" h="17169" extrusionOk="0">
                  <a:moveTo>
                    <a:pt x="12349" y="904"/>
                  </a:moveTo>
                  <a:cubicBezTo>
                    <a:pt x="12425" y="1180"/>
                    <a:pt x="12676" y="1406"/>
                    <a:pt x="13002" y="1406"/>
                  </a:cubicBezTo>
                  <a:cubicBezTo>
                    <a:pt x="13228" y="1406"/>
                    <a:pt x="13429" y="1281"/>
                    <a:pt x="13554" y="1080"/>
                  </a:cubicBezTo>
                  <a:cubicBezTo>
                    <a:pt x="13379" y="1080"/>
                    <a:pt x="13178" y="1055"/>
                    <a:pt x="13002" y="1030"/>
                  </a:cubicBezTo>
                  <a:cubicBezTo>
                    <a:pt x="12776" y="980"/>
                    <a:pt x="12550" y="954"/>
                    <a:pt x="12349" y="904"/>
                  </a:cubicBezTo>
                  <a:close/>
                  <a:moveTo>
                    <a:pt x="7455" y="3816"/>
                  </a:moveTo>
                  <a:cubicBezTo>
                    <a:pt x="7154" y="3816"/>
                    <a:pt x="6928" y="4042"/>
                    <a:pt x="6928" y="4343"/>
                  </a:cubicBezTo>
                  <a:cubicBezTo>
                    <a:pt x="6928" y="4644"/>
                    <a:pt x="7154" y="4895"/>
                    <a:pt x="7455" y="4895"/>
                  </a:cubicBezTo>
                  <a:cubicBezTo>
                    <a:pt x="7756" y="4895"/>
                    <a:pt x="8007" y="4644"/>
                    <a:pt x="8007" y="4343"/>
                  </a:cubicBezTo>
                  <a:cubicBezTo>
                    <a:pt x="8007" y="4042"/>
                    <a:pt x="7756" y="3816"/>
                    <a:pt x="7455" y="3816"/>
                  </a:cubicBezTo>
                  <a:close/>
                  <a:moveTo>
                    <a:pt x="7455" y="3489"/>
                  </a:moveTo>
                  <a:cubicBezTo>
                    <a:pt x="7932" y="3489"/>
                    <a:pt x="8334" y="3891"/>
                    <a:pt x="8334" y="4343"/>
                  </a:cubicBezTo>
                  <a:cubicBezTo>
                    <a:pt x="8334" y="4820"/>
                    <a:pt x="7932" y="5221"/>
                    <a:pt x="7455" y="5221"/>
                  </a:cubicBezTo>
                  <a:cubicBezTo>
                    <a:pt x="6978" y="5221"/>
                    <a:pt x="6602" y="4820"/>
                    <a:pt x="6602" y="4343"/>
                  </a:cubicBezTo>
                  <a:cubicBezTo>
                    <a:pt x="6602" y="3891"/>
                    <a:pt x="6978" y="3489"/>
                    <a:pt x="7455" y="3489"/>
                  </a:cubicBezTo>
                  <a:close/>
                  <a:moveTo>
                    <a:pt x="10919" y="8283"/>
                  </a:moveTo>
                  <a:cubicBezTo>
                    <a:pt x="10768" y="8283"/>
                    <a:pt x="10668" y="8384"/>
                    <a:pt x="10668" y="8534"/>
                  </a:cubicBezTo>
                  <a:cubicBezTo>
                    <a:pt x="10668" y="8685"/>
                    <a:pt x="10768" y="8785"/>
                    <a:pt x="10919" y="8785"/>
                  </a:cubicBezTo>
                  <a:cubicBezTo>
                    <a:pt x="11069" y="8785"/>
                    <a:pt x="11170" y="8685"/>
                    <a:pt x="11170" y="8534"/>
                  </a:cubicBezTo>
                  <a:cubicBezTo>
                    <a:pt x="11170" y="8384"/>
                    <a:pt x="11069" y="8283"/>
                    <a:pt x="10919" y="8283"/>
                  </a:cubicBezTo>
                  <a:close/>
                  <a:moveTo>
                    <a:pt x="10919" y="7957"/>
                  </a:moveTo>
                  <a:cubicBezTo>
                    <a:pt x="11220" y="7957"/>
                    <a:pt x="11496" y="8233"/>
                    <a:pt x="11496" y="8534"/>
                  </a:cubicBezTo>
                  <a:cubicBezTo>
                    <a:pt x="11496" y="8861"/>
                    <a:pt x="11220" y="9112"/>
                    <a:pt x="10919" y="9112"/>
                  </a:cubicBezTo>
                  <a:cubicBezTo>
                    <a:pt x="10593" y="9112"/>
                    <a:pt x="10342" y="8861"/>
                    <a:pt x="10342" y="8534"/>
                  </a:cubicBezTo>
                  <a:cubicBezTo>
                    <a:pt x="10342" y="8233"/>
                    <a:pt x="10593" y="7957"/>
                    <a:pt x="10919" y="7957"/>
                  </a:cubicBezTo>
                  <a:close/>
                  <a:moveTo>
                    <a:pt x="7455" y="8283"/>
                  </a:moveTo>
                  <a:cubicBezTo>
                    <a:pt x="7104" y="8283"/>
                    <a:pt x="6803" y="8584"/>
                    <a:pt x="6803" y="8961"/>
                  </a:cubicBezTo>
                  <a:cubicBezTo>
                    <a:pt x="6803" y="9337"/>
                    <a:pt x="7104" y="9614"/>
                    <a:pt x="7455" y="9639"/>
                  </a:cubicBezTo>
                  <a:cubicBezTo>
                    <a:pt x="7832" y="9614"/>
                    <a:pt x="8133" y="9337"/>
                    <a:pt x="8133" y="8961"/>
                  </a:cubicBezTo>
                  <a:cubicBezTo>
                    <a:pt x="8133" y="8584"/>
                    <a:pt x="7832" y="8283"/>
                    <a:pt x="7455" y="8283"/>
                  </a:cubicBezTo>
                  <a:close/>
                  <a:moveTo>
                    <a:pt x="7455" y="7957"/>
                  </a:moveTo>
                  <a:cubicBezTo>
                    <a:pt x="8007" y="7957"/>
                    <a:pt x="8459" y="8409"/>
                    <a:pt x="8459" y="8961"/>
                  </a:cubicBezTo>
                  <a:cubicBezTo>
                    <a:pt x="8459" y="9488"/>
                    <a:pt x="8007" y="9940"/>
                    <a:pt x="7455" y="9940"/>
                  </a:cubicBezTo>
                  <a:cubicBezTo>
                    <a:pt x="6928" y="9940"/>
                    <a:pt x="6476" y="9488"/>
                    <a:pt x="6476" y="8961"/>
                  </a:cubicBezTo>
                  <a:cubicBezTo>
                    <a:pt x="6476" y="8409"/>
                    <a:pt x="6928" y="7957"/>
                    <a:pt x="7455" y="7957"/>
                  </a:cubicBezTo>
                  <a:close/>
                  <a:moveTo>
                    <a:pt x="10091" y="11220"/>
                  </a:moveTo>
                  <a:cubicBezTo>
                    <a:pt x="9940" y="11220"/>
                    <a:pt x="9840" y="11345"/>
                    <a:pt x="9840" y="11496"/>
                  </a:cubicBezTo>
                  <a:cubicBezTo>
                    <a:pt x="9840" y="11621"/>
                    <a:pt x="9940" y="11747"/>
                    <a:pt x="10091" y="11747"/>
                  </a:cubicBezTo>
                  <a:cubicBezTo>
                    <a:pt x="10216" y="11747"/>
                    <a:pt x="10342" y="11621"/>
                    <a:pt x="10342" y="11496"/>
                  </a:cubicBezTo>
                  <a:cubicBezTo>
                    <a:pt x="10342" y="11345"/>
                    <a:pt x="10216" y="11220"/>
                    <a:pt x="10091" y="11220"/>
                  </a:cubicBezTo>
                  <a:close/>
                  <a:moveTo>
                    <a:pt x="10091" y="10919"/>
                  </a:moveTo>
                  <a:cubicBezTo>
                    <a:pt x="10392" y="10919"/>
                    <a:pt x="10668" y="11170"/>
                    <a:pt x="10668" y="11496"/>
                  </a:cubicBezTo>
                  <a:cubicBezTo>
                    <a:pt x="10668" y="11797"/>
                    <a:pt x="10392" y="12048"/>
                    <a:pt x="10091" y="12048"/>
                  </a:cubicBezTo>
                  <a:cubicBezTo>
                    <a:pt x="9764" y="12048"/>
                    <a:pt x="9513" y="11797"/>
                    <a:pt x="9513" y="11496"/>
                  </a:cubicBezTo>
                  <a:cubicBezTo>
                    <a:pt x="9513" y="11170"/>
                    <a:pt x="9764" y="10919"/>
                    <a:pt x="10091" y="10919"/>
                  </a:cubicBezTo>
                  <a:close/>
                  <a:moveTo>
                    <a:pt x="3891" y="12048"/>
                  </a:moveTo>
                  <a:cubicBezTo>
                    <a:pt x="3289" y="12048"/>
                    <a:pt x="2812" y="12525"/>
                    <a:pt x="2812" y="13127"/>
                  </a:cubicBezTo>
                  <a:cubicBezTo>
                    <a:pt x="2812" y="13705"/>
                    <a:pt x="3289" y="14181"/>
                    <a:pt x="3891" y="14181"/>
                  </a:cubicBezTo>
                  <a:cubicBezTo>
                    <a:pt x="4468" y="14181"/>
                    <a:pt x="4945" y="13705"/>
                    <a:pt x="4945" y="13127"/>
                  </a:cubicBezTo>
                  <a:cubicBezTo>
                    <a:pt x="4945" y="12525"/>
                    <a:pt x="4468" y="12048"/>
                    <a:pt x="3891" y="12048"/>
                  </a:cubicBezTo>
                  <a:close/>
                  <a:moveTo>
                    <a:pt x="3891" y="11747"/>
                  </a:moveTo>
                  <a:cubicBezTo>
                    <a:pt x="4644" y="11747"/>
                    <a:pt x="5246" y="12349"/>
                    <a:pt x="5246" y="13127"/>
                  </a:cubicBezTo>
                  <a:cubicBezTo>
                    <a:pt x="5246" y="13880"/>
                    <a:pt x="4644" y="14483"/>
                    <a:pt x="3891" y="14483"/>
                  </a:cubicBezTo>
                  <a:cubicBezTo>
                    <a:pt x="3113" y="14483"/>
                    <a:pt x="2511" y="13880"/>
                    <a:pt x="2511" y="13127"/>
                  </a:cubicBezTo>
                  <a:cubicBezTo>
                    <a:pt x="2511" y="12349"/>
                    <a:pt x="3113" y="11747"/>
                    <a:pt x="3891" y="11747"/>
                  </a:cubicBezTo>
                  <a:close/>
                  <a:moveTo>
                    <a:pt x="7280" y="1"/>
                  </a:moveTo>
                  <a:cubicBezTo>
                    <a:pt x="6075" y="1"/>
                    <a:pt x="4820" y="277"/>
                    <a:pt x="3891" y="879"/>
                  </a:cubicBezTo>
                  <a:lnTo>
                    <a:pt x="126" y="12977"/>
                  </a:lnTo>
                  <a:cubicBezTo>
                    <a:pt x="51" y="13303"/>
                    <a:pt x="1" y="13604"/>
                    <a:pt x="1" y="13905"/>
                  </a:cubicBezTo>
                  <a:cubicBezTo>
                    <a:pt x="1" y="14608"/>
                    <a:pt x="227" y="15286"/>
                    <a:pt x="653" y="15863"/>
                  </a:cubicBezTo>
                  <a:cubicBezTo>
                    <a:pt x="1281" y="16691"/>
                    <a:pt x="2210" y="17143"/>
                    <a:pt x="3239" y="17168"/>
                  </a:cubicBezTo>
                  <a:lnTo>
                    <a:pt x="18022" y="17168"/>
                  </a:lnTo>
                  <a:cubicBezTo>
                    <a:pt x="19051" y="17143"/>
                    <a:pt x="20005" y="16691"/>
                    <a:pt x="20607" y="15863"/>
                  </a:cubicBezTo>
                  <a:cubicBezTo>
                    <a:pt x="21059" y="15286"/>
                    <a:pt x="21260" y="14608"/>
                    <a:pt x="21260" y="13905"/>
                  </a:cubicBezTo>
                  <a:cubicBezTo>
                    <a:pt x="21260" y="13604"/>
                    <a:pt x="21234" y="13303"/>
                    <a:pt x="21134" y="13002"/>
                  </a:cubicBezTo>
                  <a:lnTo>
                    <a:pt x="17394" y="954"/>
                  </a:lnTo>
                  <a:cubicBezTo>
                    <a:pt x="16541" y="1080"/>
                    <a:pt x="15763" y="1155"/>
                    <a:pt x="14960" y="1155"/>
                  </a:cubicBezTo>
                  <a:cubicBezTo>
                    <a:pt x="14608" y="1155"/>
                    <a:pt x="14257" y="1155"/>
                    <a:pt x="13880" y="1130"/>
                  </a:cubicBezTo>
                  <a:cubicBezTo>
                    <a:pt x="13730" y="1456"/>
                    <a:pt x="13404" y="1707"/>
                    <a:pt x="13002" y="1707"/>
                  </a:cubicBezTo>
                  <a:cubicBezTo>
                    <a:pt x="12475" y="1707"/>
                    <a:pt x="12073" y="1331"/>
                    <a:pt x="11998" y="854"/>
                  </a:cubicBezTo>
                  <a:cubicBezTo>
                    <a:pt x="10793" y="603"/>
                    <a:pt x="9614" y="252"/>
                    <a:pt x="8434" y="101"/>
                  </a:cubicBezTo>
                  <a:cubicBezTo>
                    <a:pt x="8058" y="51"/>
                    <a:pt x="7656" y="1"/>
                    <a:pt x="72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08;p68"/>
            <p:cNvSpPr/>
            <p:nvPr/>
          </p:nvSpPr>
          <p:spPr>
            <a:xfrm>
              <a:off x="5326013" y="3591368"/>
              <a:ext cx="908088" cy="736475"/>
            </a:xfrm>
            <a:custGeom>
              <a:avLst/>
              <a:gdLst/>
              <a:ahLst/>
              <a:cxnLst/>
              <a:rect l="l" t="t" r="r" b="b"/>
              <a:pathLst>
                <a:path w="21912" h="17771" extrusionOk="0">
                  <a:moveTo>
                    <a:pt x="12650" y="879"/>
                  </a:moveTo>
                  <a:cubicBezTo>
                    <a:pt x="12650" y="929"/>
                    <a:pt x="12650" y="979"/>
                    <a:pt x="12650" y="1030"/>
                  </a:cubicBezTo>
                  <a:cubicBezTo>
                    <a:pt x="12650" y="1080"/>
                    <a:pt x="12650" y="1155"/>
                    <a:pt x="12675" y="1205"/>
                  </a:cubicBezTo>
                  <a:cubicBezTo>
                    <a:pt x="12876" y="1255"/>
                    <a:pt x="13102" y="1281"/>
                    <a:pt x="13328" y="1331"/>
                  </a:cubicBezTo>
                  <a:cubicBezTo>
                    <a:pt x="13504" y="1356"/>
                    <a:pt x="13705" y="1381"/>
                    <a:pt x="13880" y="1381"/>
                  </a:cubicBezTo>
                  <a:cubicBezTo>
                    <a:pt x="13930" y="1306"/>
                    <a:pt x="13981" y="1205"/>
                    <a:pt x="13981" y="1080"/>
                  </a:cubicBezTo>
                  <a:cubicBezTo>
                    <a:pt x="13780" y="1055"/>
                    <a:pt x="13579" y="1030"/>
                    <a:pt x="13378" y="1004"/>
                  </a:cubicBezTo>
                  <a:cubicBezTo>
                    <a:pt x="13127" y="979"/>
                    <a:pt x="12901" y="929"/>
                    <a:pt x="12650" y="879"/>
                  </a:cubicBezTo>
                  <a:close/>
                  <a:moveTo>
                    <a:pt x="7606" y="1"/>
                  </a:moveTo>
                  <a:cubicBezTo>
                    <a:pt x="6351" y="1"/>
                    <a:pt x="5020" y="277"/>
                    <a:pt x="3991" y="954"/>
                  </a:cubicBezTo>
                  <a:lnTo>
                    <a:pt x="3941" y="979"/>
                  </a:lnTo>
                  <a:lnTo>
                    <a:pt x="151" y="13202"/>
                  </a:lnTo>
                  <a:cubicBezTo>
                    <a:pt x="51" y="13529"/>
                    <a:pt x="1" y="13880"/>
                    <a:pt x="1" y="14206"/>
                  </a:cubicBezTo>
                  <a:cubicBezTo>
                    <a:pt x="1" y="14984"/>
                    <a:pt x="252" y="15712"/>
                    <a:pt x="728" y="16340"/>
                  </a:cubicBezTo>
                  <a:cubicBezTo>
                    <a:pt x="1406" y="17243"/>
                    <a:pt x="2435" y="17770"/>
                    <a:pt x="3565" y="17770"/>
                  </a:cubicBezTo>
                  <a:lnTo>
                    <a:pt x="18348" y="17770"/>
                  </a:lnTo>
                  <a:cubicBezTo>
                    <a:pt x="19477" y="17770"/>
                    <a:pt x="20506" y="17243"/>
                    <a:pt x="21184" y="16340"/>
                  </a:cubicBezTo>
                  <a:cubicBezTo>
                    <a:pt x="21661" y="15712"/>
                    <a:pt x="21912" y="14959"/>
                    <a:pt x="21912" y="14206"/>
                  </a:cubicBezTo>
                  <a:cubicBezTo>
                    <a:pt x="21912" y="13880"/>
                    <a:pt x="21862" y="13554"/>
                    <a:pt x="21761" y="13228"/>
                  </a:cubicBezTo>
                  <a:lnTo>
                    <a:pt x="17946" y="904"/>
                  </a:lnTo>
                  <a:lnTo>
                    <a:pt x="17796" y="929"/>
                  </a:lnTo>
                  <a:cubicBezTo>
                    <a:pt x="16917" y="1080"/>
                    <a:pt x="16114" y="1155"/>
                    <a:pt x="15286" y="1155"/>
                  </a:cubicBezTo>
                  <a:cubicBezTo>
                    <a:pt x="14959" y="1155"/>
                    <a:pt x="14633" y="1130"/>
                    <a:pt x="14307" y="1105"/>
                  </a:cubicBezTo>
                  <a:cubicBezTo>
                    <a:pt x="14282" y="1230"/>
                    <a:pt x="14257" y="1331"/>
                    <a:pt x="14206" y="1431"/>
                  </a:cubicBezTo>
                  <a:cubicBezTo>
                    <a:pt x="14583" y="1456"/>
                    <a:pt x="14934" y="1456"/>
                    <a:pt x="15286" y="1456"/>
                  </a:cubicBezTo>
                  <a:cubicBezTo>
                    <a:pt x="16089" y="1456"/>
                    <a:pt x="16867" y="1381"/>
                    <a:pt x="17720" y="1255"/>
                  </a:cubicBezTo>
                  <a:lnTo>
                    <a:pt x="21460" y="13303"/>
                  </a:lnTo>
                  <a:cubicBezTo>
                    <a:pt x="21560" y="13604"/>
                    <a:pt x="21586" y="13905"/>
                    <a:pt x="21586" y="14206"/>
                  </a:cubicBezTo>
                  <a:cubicBezTo>
                    <a:pt x="21586" y="14909"/>
                    <a:pt x="21385" y="15587"/>
                    <a:pt x="20933" y="16164"/>
                  </a:cubicBezTo>
                  <a:cubicBezTo>
                    <a:pt x="20331" y="16992"/>
                    <a:pt x="19377" y="17444"/>
                    <a:pt x="18348" y="17469"/>
                  </a:cubicBezTo>
                  <a:lnTo>
                    <a:pt x="3565" y="17469"/>
                  </a:lnTo>
                  <a:cubicBezTo>
                    <a:pt x="2536" y="17444"/>
                    <a:pt x="1607" y="16992"/>
                    <a:pt x="979" y="16164"/>
                  </a:cubicBezTo>
                  <a:cubicBezTo>
                    <a:pt x="553" y="15587"/>
                    <a:pt x="327" y="14909"/>
                    <a:pt x="327" y="14206"/>
                  </a:cubicBezTo>
                  <a:cubicBezTo>
                    <a:pt x="327" y="13905"/>
                    <a:pt x="377" y="13604"/>
                    <a:pt x="452" y="13278"/>
                  </a:cubicBezTo>
                  <a:lnTo>
                    <a:pt x="4217" y="1180"/>
                  </a:lnTo>
                  <a:cubicBezTo>
                    <a:pt x="5146" y="578"/>
                    <a:pt x="6401" y="302"/>
                    <a:pt x="7606" y="302"/>
                  </a:cubicBezTo>
                  <a:cubicBezTo>
                    <a:pt x="7982" y="302"/>
                    <a:pt x="8384" y="352"/>
                    <a:pt x="8760" y="402"/>
                  </a:cubicBezTo>
                  <a:cubicBezTo>
                    <a:pt x="9940" y="553"/>
                    <a:pt x="11119" y="904"/>
                    <a:pt x="12324" y="1155"/>
                  </a:cubicBezTo>
                  <a:cubicBezTo>
                    <a:pt x="12324" y="1105"/>
                    <a:pt x="12324" y="1055"/>
                    <a:pt x="12324" y="1030"/>
                  </a:cubicBezTo>
                  <a:cubicBezTo>
                    <a:pt x="12324" y="954"/>
                    <a:pt x="12324" y="879"/>
                    <a:pt x="12349" y="829"/>
                  </a:cubicBezTo>
                  <a:cubicBezTo>
                    <a:pt x="11170" y="578"/>
                    <a:pt x="10015" y="251"/>
                    <a:pt x="8785" y="76"/>
                  </a:cubicBezTo>
                  <a:cubicBezTo>
                    <a:pt x="8409" y="26"/>
                    <a:pt x="8007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09;p68"/>
            <p:cNvSpPr/>
            <p:nvPr/>
          </p:nvSpPr>
          <p:spPr>
            <a:xfrm>
              <a:off x="5443549" y="4090643"/>
              <a:ext cx="113428" cy="113428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81" y="302"/>
                  </a:moveTo>
                  <a:cubicBezTo>
                    <a:pt x="1958" y="302"/>
                    <a:pt x="2435" y="779"/>
                    <a:pt x="2435" y="1381"/>
                  </a:cubicBezTo>
                  <a:cubicBezTo>
                    <a:pt x="2435" y="1959"/>
                    <a:pt x="1958" y="2435"/>
                    <a:pt x="1381" y="2435"/>
                  </a:cubicBezTo>
                  <a:cubicBezTo>
                    <a:pt x="779" y="2435"/>
                    <a:pt x="302" y="1959"/>
                    <a:pt x="302" y="1381"/>
                  </a:cubicBezTo>
                  <a:cubicBezTo>
                    <a:pt x="302" y="779"/>
                    <a:pt x="779" y="302"/>
                    <a:pt x="1381" y="302"/>
                  </a:cubicBezTo>
                  <a:close/>
                  <a:moveTo>
                    <a:pt x="1381" y="1"/>
                  </a:moveTo>
                  <a:cubicBezTo>
                    <a:pt x="603" y="1"/>
                    <a:pt x="1" y="603"/>
                    <a:pt x="1" y="1381"/>
                  </a:cubicBezTo>
                  <a:cubicBezTo>
                    <a:pt x="1" y="2134"/>
                    <a:pt x="603" y="2737"/>
                    <a:pt x="1381" y="2737"/>
                  </a:cubicBezTo>
                  <a:cubicBezTo>
                    <a:pt x="2134" y="2737"/>
                    <a:pt x="2736" y="2134"/>
                    <a:pt x="2736" y="1381"/>
                  </a:cubicBezTo>
                  <a:cubicBezTo>
                    <a:pt x="2736" y="603"/>
                    <a:pt x="2134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10;p68"/>
            <p:cNvSpPr/>
            <p:nvPr/>
          </p:nvSpPr>
          <p:spPr>
            <a:xfrm>
              <a:off x="5613098" y="3748440"/>
              <a:ext cx="71820" cy="71820"/>
            </a:xfrm>
            <a:custGeom>
              <a:avLst/>
              <a:gdLst/>
              <a:ahLst/>
              <a:cxnLst/>
              <a:rect l="l" t="t" r="r" b="b"/>
              <a:pathLst>
                <a:path w="1733" h="1733" extrusionOk="0">
                  <a:moveTo>
                    <a:pt x="854" y="327"/>
                  </a:moveTo>
                  <a:cubicBezTo>
                    <a:pt x="1155" y="327"/>
                    <a:pt x="1406" y="553"/>
                    <a:pt x="1406" y="854"/>
                  </a:cubicBezTo>
                  <a:cubicBezTo>
                    <a:pt x="1406" y="1155"/>
                    <a:pt x="1155" y="1406"/>
                    <a:pt x="854" y="1406"/>
                  </a:cubicBezTo>
                  <a:cubicBezTo>
                    <a:pt x="553" y="1406"/>
                    <a:pt x="327" y="1155"/>
                    <a:pt x="327" y="854"/>
                  </a:cubicBezTo>
                  <a:cubicBezTo>
                    <a:pt x="327" y="553"/>
                    <a:pt x="553" y="327"/>
                    <a:pt x="854" y="327"/>
                  </a:cubicBezTo>
                  <a:close/>
                  <a:moveTo>
                    <a:pt x="854" y="0"/>
                  </a:moveTo>
                  <a:cubicBezTo>
                    <a:pt x="377" y="0"/>
                    <a:pt x="1" y="402"/>
                    <a:pt x="1" y="854"/>
                  </a:cubicBezTo>
                  <a:cubicBezTo>
                    <a:pt x="1" y="1331"/>
                    <a:pt x="377" y="1732"/>
                    <a:pt x="854" y="1732"/>
                  </a:cubicBezTo>
                  <a:cubicBezTo>
                    <a:pt x="1331" y="1732"/>
                    <a:pt x="1733" y="1331"/>
                    <a:pt x="1733" y="854"/>
                  </a:cubicBezTo>
                  <a:cubicBezTo>
                    <a:pt x="1733" y="402"/>
                    <a:pt x="1331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1;p68"/>
            <p:cNvSpPr/>
            <p:nvPr/>
          </p:nvSpPr>
          <p:spPr>
            <a:xfrm>
              <a:off x="5607918" y="3933570"/>
              <a:ext cx="82222" cy="82222"/>
            </a:xfrm>
            <a:custGeom>
              <a:avLst/>
              <a:gdLst/>
              <a:ahLst/>
              <a:cxnLst/>
              <a:rect l="l" t="t" r="r" b="b"/>
              <a:pathLst>
                <a:path w="1984" h="1984" extrusionOk="0">
                  <a:moveTo>
                    <a:pt x="979" y="327"/>
                  </a:moveTo>
                  <a:cubicBezTo>
                    <a:pt x="1356" y="327"/>
                    <a:pt x="1657" y="628"/>
                    <a:pt x="1657" y="1005"/>
                  </a:cubicBezTo>
                  <a:cubicBezTo>
                    <a:pt x="1657" y="1381"/>
                    <a:pt x="1356" y="1658"/>
                    <a:pt x="979" y="1683"/>
                  </a:cubicBezTo>
                  <a:cubicBezTo>
                    <a:pt x="628" y="1658"/>
                    <a:pt x="327" y="1381"/>
                    <a:pt x="327" y="1005"/>
                  </a:cubicBezTo>
                  <a:cubicBezTo>
                    <a:pt x="327" y="628"/>
                    <a:pt x="628" y="327"/>
                    <a:pt x="979" y="327"/>
                  </a:cubicBezTo>
                  <a:close/>
                  <a:moveTo>
                    <a:pt x="979" y="1"/>
                  </a:moveTo>
                  <a:cubicBezTo>
                    <a:pt x="452" y="1"/>
                    <a:pt x="0" y="453"/>
                    <a:pt x="0" y="1005"/>
                  </a:cubicBezTo>
                  <a:cubicBezTo>
                    <a:pt x="0" y="1532"/>
                    <a:pt x="452" y="1984"/>
                    <a:pt x="979" y="1984"/>
                  </a:cubicBezTo>
                  <a:cubicBezTo>
                    <a:pt x="1531" y="1984"/>
                    <a:pt x="1983" y="1532"/>
                    <a:pt x="1983" y="1005"/>
                  </a:cubicBezTo>
                  <a:cubicBezTo>
                    <a:pt x="1983" y="453"/>
                    <a:pt x="153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2;p68"/>
            <p:cNvSpPr/>
            <p:nvPr/>
          </p:nvSpPr>
          <p:spPr>
            <a:xfrm>
              <a:off x="5836774" y="3592404"/>
              <a:ext cx="82180" cy="82222"/>
            </a:xfrm>
            <a:custGeom>
              <a:avLst/>
              <a:gdLst/>
              <a:ahLst/>
              <a:cxnLst/>
              <a:rect l="l" t="t" r="r" b="b"/>
              <a:pathLst>
                <a:path w="1983" h="1984" extrusionOk="0">
                  <a:moveTo>
                    <a:pt x="1004" y="327"/>
                  </a:moveTo>
                  <a:cubicBezTo>
                    <a:pt x="1355" y="327"/>
                    <a:pt x="1657" y="628"/>
                    <a:pt x="1657" y="1005"/>
                  </a:cubicBezTo>
                  <a:cubicBezTo>
                    <a:pt x="1657" y="1030"/>
                    <a:pt x="1657" y="1030"/>
                    <a:pt x="1657" y="1055"/>
                  </a:cubicBezTo>
                  <a:cubicBezTo>
                    <a:pt x="1657" y="1180"/>
                    <a:pt x="1606" y="1281"/>
                    <a:pt x="1556" y="1356"/>
                  </a:cubicBezTo>
                  <a:cubicBezTo>
                    <a:pt x="1431" y="1557"/>
                    <a:pt x="1230" y="1682"/>
                    <a:pt x="1004" y="1682"/>
                  </a:cubicBezTo>
                  <a:cubicBezTo>
                    <a:pt x="678" y="1682"/>
                    <a:pt x="427" y="1456"/>
                    <a:pt x="351" y="1180"/>
                  </a:cubicBezTo>
                  <a:cubicBezTo>
                    <a:pt x="326" y="1130"/>
                    <a:pt x="326" y="1055"/>
                    <a:pt x="326" y="1005"/>
                  </a:cubicBezTo>
                  <a:cubicBezTo>
                    <a:pt x="326" y="954"/>
                    <a:pt x="326" y="904"/>
                    <a:pt x="326" y="854"/>
                  </a:cubicBezTo>
                  <a:cubicBezTo>
                    <a:pt x="402" y="553"/>
                    <a:pt x="678" y="327"/>
                    <a:pt x="1004" y="327"/>
                  </a:cubicBezTo>
                  <a:close/>
                  <a:moveTo>
                    <a:pt x="1004" y="1"/>
                  </a:moveTo>
                  <a:cubicBezTo>
                    <a:pt x="502" y="1"/>
                    <a:pt x="126" y="352"/>
                    <a:pt x="25" y="804"/>
                  </a:cubicBezTo>
                  <a:cubicBezTo>
                    <a:pt x="0" y="854"/>
                    <a:pt x="0" y="929"/>
                    <a:pt x="0" y="1005"/>
                  </a:cubicBezTo>
                  <a:cubicBezTo>
                    <a:pt x="0" y="1030"/>
                    <a:pt x="0" y="1080"/>
                    <a:pt x="0" y="1130"/>
                  </a:cubicBezTo>
                  <a:cubicBezTo>
                    <a:pt x="75" y="1607"/>
                    <a:pt x="477" y="1983"/>
                    <a:pt x="1004" y="1983"/>
                  </a:cubicBezTo>
                  <a:cubicBezTo>
                    <a:pt x="1406" y="1983"/>
                    <a:pt x="1732" y="1732"/>
                    <a:pt x="1882" y="1406"/>
                  </a:cubicBezTo>
                  <a:cubicBezTo>
                    <a:pt x="1933" y="1306"/>
                    <a:pt x="1958" y="1205"/>
                    <a:pt x="1983" y="1080"/>
                  </a:cubicBezTo>
                  <a:cubicBezTo>
                    <a:pt x="1983" y="1055"/>
                    <a:pt x="1983" y="1030"/>
                    <a:pt x="1983" y="1005"/>
                  </a:cubicBezTo>
                  <a:cubicBezTo>
                    <a:pt x="1983" y="452"/>
                    <a:pt x="1531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13;p68"/>
            <p:cNvSpPr/>
            <p:nvPr/>
          </p:nvSpPr>
          <p:spPr>
            <a:xfrm>
              <a:off x="5768101" y="3933570"/>
              <a:ext cx="47908" cy="47908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327"/>
                  </a:moveTo>
                  <a:cubicBezTo>
                    <a:pt x="728" y="327"/>
                    <a:pt x="829" y="428"/>
                    <a:pt x="829" y="578"/>
                  </a:cubicBezTo>
                  <a:cubicBezTo>
                    <a:pt x="829" y="729"/>
                    <a:pt x="728" y="829"/>
                    <a:pt x="578" y="829"/>
                  </a:cubicBezTo>
                  <a:cubicBezTo>
                    <a:pt x="427" y="829"/>
                    <a:pt x="327" y="729"/>
                    <a:pt x="327" y="578"/>
                  </a:cubicBezTo>
                  <a:cubicBezTo>
                    <a:pt x="327" y="428"/>
                    <a:pt x="427" y="327"/>
                    <a:pt x="578" y="327"/>
                  </a:cubicBezTo>
                  <a:close/>
                  <a:moveTo>
                    <a:pt x="578" y="1"/>
                  </a:moveTo>
                  <a:cubicBezTo>
                    <a:pt x="252" y="1"/>
                    <a:pt x="1" y="277"/>
                    <a:pt x="1" y="578"/>
                  </a:cubicBezTo>
                  <a:cubicBezTo>
                    <a:pt x="1" y="905"/>
                    <a:pt x="252" y="1156"/>
                    <a:pt x="578" y="1156"/>
                  </a:cubicBezTo>
                  <a:cubicBezTo>
                    <a:pt x="879" y="1156"/>
                    <a:pt x="1155" y="905"/>
                    <a:pt x="1155" y="578"/>
                  </a:cubicBezTo>
                  <a:cubicBezTo>
                    <a:pt x="1155" y="277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14;p68"/>
            <p:cNvSpPr/>
            <p:nvPr/>
          </p:nvSpPr>
          <p:spPr>
            <a:xfrm>
              <a:off x="5733785" y="4056327"/>
              <a:ext cx="47866" cy="46871"/>
            </a:xfrm>
            <a:custGeom>
              <a:avLst/>
              <a:gdLst/>
              <a:ahLst/>
              <a:cxnLst/>
              <a:rect l="l" t="t" r="r" b="b"/>
              <a:pathLst>
                <a:path w="1155" h="1131" extrusionOk="0">
                  <a:moveTo>
                    <a:pt x="578" y="302"/>
                  </a:moveTo>
                  <a:cubicBezTo>
                    <a:pt x="703" y="302"/>
                    <a:pt x="829" y="427"/>
                    <a:pt x="829" y="578"/>
                  </a:cubicBezTo>
                  <a:cubicBezTo>
                    <a:pt x="829" y="703"/>
                    <a:pt x="703" y="829"/>
                    <a:pt x="578" y="829"/>
                  </a:cubicBezTo>
                  <a:cubicBezTo>
                    <a:pt x="427" y="829"/>
                    <a:pt x="327" y="703"/>
                    <a:pt x="327" y="578"/>
                  </a:cubicBezTo>
                  <a:cubicBezTo>
                    <a:pt x="327" y="427"/>
                    <a:pt x="427" y="302"/>
                    <a:pt x="578" y="302"/>
                  </a:cubicBezTo>
                  <a:close/>
                  <a:moveTo>
                    <a:pt x="578" y="1"/>
                  </a:moveTo>
                  <a:cubicBezTo>
                    <a:pt x="251" y="1"/>
                    <a:pt x="0" y="252"/>
                    <a:pt x="0" y="578"/>
                  </a:cubicBezTo>
                  <a:cubicBezTo>
                    <a:pt x="0" y="879"/>
                    <a:pt x="251" y="1130"/>
                    <a:pt x="578" y="1130"/>
                  </a:cubicBezTo>
                  <a:cubicBezTo>
                    <a:pt x="879" y="1130"/>
                    <a:pt x="1155" y="879"/>
                    <a:pt x="1155" y="578"/>
                  </a:cubicBezTo>
                  <a:cubicBezTo>
                    <a:pt x="1155" y="252"/>
                    <a:pt x="879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415;p68"/>
          <p:cNvGrpSpPr/>
          <p:nvPr/>
        </p:nvGrpSpPr>
        <p:grpSpPr>
          <a:xfrm>
            <a:off x="5517843" y="3875617"/>
            <a:ext cx="466785" cy="610606"/>
            <a:chOff x="6806174" y="2834954"/>
            <a:chExt cx="1086524" cy="1484731"/>
          </a:xfrm>
        </p:grpSpPr>
        <p:sp>
          <p:nvSpPr>
            <p:cNvPr id="97" name="Google Shape;2416;p68"/>
            <p:cNvSpPr/>
            <p:nvPr/>
          </p:nvSpPr>
          <p:spPr>
            <a:xfrm>
              <a:off x="6832417" y="3181818"/>
              <a:ext cx="1023096" cy="1123658"/>
            </a:xfrm>
            <a:custGeom>
              <a:avLst/>
              <a:gdLst/>
              <a:ahLst/>
              <a:cxnLst/>
              <a:rect l="l" t="t" r="r" b="b"/>
              <a:pathLst>
                <a:path w="23469" h="25777" extrusionOk="0">
                  <a:moveTo>
                    <a:pt x="6075" y="0"/>
                  </a:moveTo>
                  <a:cubicBezTo>
                    <a:pt x="4192" y="0"/>
                    <a:pt x="2712" y="653"/>
                    <a:pt x="1657" y="1381"/>
                  </a:cubicBezTo>
                  <a:cubicBezTo>
                    <a:pt x="829" y="1933"/>
                    <a:pt x="277" y="2485"/>
                    <a:pt x="1" y="2811"/>
                  </a:cubicBezTo>
                  <a:cubicBezTo>
                    <a:pt x="2335" y="2962"/>
                    <a:pt x="4192" y="4819"/>
                    <a:pt x="4343" y="7153"/>
                  </a:cubicBezTo>
                  <a:lnTo>
                    <a:pt x="4443" y="7053"/>
                  </a:lnTo>
                  <a:lnTo>
                    <a:pt x="4418" y="7454"/>
                  </a:lnTo>
                  <a:cubicBezTo>
                    <a:pt x="4368" y="7756"/>
                    <a:pt x="4368" y="8057"/>
                    <a:pt x="4368" y="8383"/>
                  </a:cubicBezTo>
                  <a:lnTo>
                    <a:pt x="4368" y="23543"/>
                  </a:lnTo>
                  <a:cubicBezTo>
                    <a:pt x="4368" y="24170"/>
                    <a:pt x="4619" y="24722"/>
                    <a:pt x="5021" y="25124"/>
                  </a:cubicBezTo>
                  <a:cubicBezTo>
                    <a:pt x="5422" y="25526"/>
                    <a:pt x="5974" y="25777"/>
                    <a:pt x="6602" y="25777"/>
                  </a:cubicBezTo>
                  <a:lnTo>
                    <a:pt x="21235" y="25777"/>
                  </a:lnTo>
                  <a:cubicBezTo>
                    <a:pt x="21862" y="25777"/>
                    <a:pt x="22414" y="25526"/>
                    <a:pt x="22816" y="25124"/>
                  </a:cubicBezTo>
                  <a:cubicBezTo>
                    <a:pt x="23217" y="24722"/>
                    <a:pt x="23468" y="24170"/>
                    <a:pt x="23468" y="23543"/>
                  </a:cubicBezTo>
                  <a:lnTo>
                    <a:pt x="23468" y="0"/>
                  </a:lnTo>
                  <a:lnTo>
                    <a:pt x="21460" y="0"/>
                  </a:lnTo>
                  <a:lnTo>
                    <a:pt x="19377" y="9337"/>
                  </a:lnTo>
                  <a:cubicBezTo>
                    <a:pt x="20281" y="9161"/>
                    <a:pt x="21184" y="8860"/>
                    <a:pt x="22063" y="8484"/>
                  </a:cubicBezTo>
                  <a:lnTo>
                    <a:pt x="22289" y="8408"/>
                  </a:lnTo>
                  <a:lnTo>
                    <a:pt x="22289" y="23543"/>
                  </a:lnTo>
                  <a:cubicBezTo>
                    <a:pt x="22289" y="24120"/>
                    <a:pt x="21812" y="24597"/>
                    <a:pt x="21235" y="24597"/>
                  </a:cubicBezTo>
                  <a:lnTo>
                    <a:pt x="6602" y="24597"/>
                  </a:lnTo>
                  <a:cubicBezTo>
                    <a:pt x="6025" y="24597"/>
                    <a:pt x="5548" y="24120"/>
                    <a:pt x="5548" y="23543"/>
                  </a:cubicBezTo>
                  <a:lnTo>
                    <a:pt x="5548" y="8509"/>
                  </a:lnTo>
                  <a:lnTo>
                    <a:pt x="5673" y="8484"/>
                  </a:lnTo>
                  <a:cubicBezTo>
                    <a:pt x="6727" y="8157"/>
                    <a:pt x="7782" y="7956"/>
                    <a:pt x="8811" y="7956"/>
                  </a:cubicBezTo>
                  <a:cubicBezTo>
                    <a:pt x="9363" y="7956"/>
                    <a:pt x="9915" y="8007"/>
                    <a:pt x="10442" y="8132"/>
                  </a:cubicBezTo>
                  <a:cubicBezTo>
                    <a:pt x="11622" y="8383"/>
                    <a:pt x="12977" y="8935"/>
                    <a:pt x="14106" y="9236"/>
                  </a:cubicBezTo>
                  <a:cubicBezTo>
                    <a:pt x="15035" y="9513"/>
                    <a:pt x="15964" y="9613"/>
                    <a:pt x="16892" y="9613"/>
                  </a:cubicBezTo>
                  <a:cubicBezTo>
                    <a:pt x="17244" y="9613"/>
                    <a:pt x="17570" y="9613"/>
                    <a:pt x="17921" y="9563"/>
                  </a:cubicBezTo>
                  <a:lnTo>
                    <a:pt x="2003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7;p68"/>
            <p:cNvSpPr/>
            <p:nvPr/>
          </p:nvSpPr>
          <p:spPr>
            <a:xfrm>
              <a:off x="6806174" y="3120527"/>
              <a:ext cx="1063551" cy="1199158"/>
            </a:xfrm>
            <a:custGeom>
              <a:avLst/>
              <a:gdLst/>
              <a:ahLst/>
              <a:cxnLst/>
              <a:rect l="l" t="t" r="r" b="b"/>
              <a:pathLst>
                <a:path w="24397" h="27509" extrusionOk="0">
                  <a:moveTo>
                    <a:pt x="24221" y="1"/>
                  </a:moveTo>
                  <a:cubicBezTo>
                    <a:pt x="24271" y="1"/>
                    <a:pt x="24346" y="26"/>
                    <a:pt x="24397" y="26"/>
                  </a:cubicBezTo>
                  <a:lnTo>
                    <a:pt x="24397" y="1"/>
                  </a:lnTo>
                  <a:close/>
                  <a:moveTo>
                    <a:pt x="1530" y="2411"/>
                  </a:moveTo>
                  <a:cubicBezTo>
                    <a:pt x="1104" y="2838"/>
                    <a:pt x="703" y="3339"/>
                    <a:pt x="377" y="3866"/>
                  </a:cubicBezTo>
                  <a:cubicBezTo>
                    <a:pt x="302" y="3991"/>
                    <a:pt x="226" y="4117"/>
                    <a:pt x="151" y="4267"/>
                  </a:cubicBezTo>
                  <a:cubicBezTo>
                    <a:pt x="552" y="3540"/>
                    <a:pt x="1029" y="2913"/>
                    <a:pt x="1530" y="2411"/>
                  </a:cubicBezTo>
                  <a:close/>
                  <a:moveTo>
                    <a:pt x="24397" y="1381"/>
                  </a:moveTo>
                  <a:cubicBezTo>
                    <a:pt x="24346" y="1381"/>
                    <a:pt x="24271" y="1406"/>
                    <a:pt x="24221" y="1406"/>
                  </a:cubicBezTo>
                  <a:lnTo>
                    <a:pt x="24070" y="1406"/>
                  </a:lnTo>
                  <a:lnTo>
                    <a:pt x="24070" y="24949"/>
                  </a:lnTo>
                  <a:cubicBezTo>
                    <a:pt x="24070" y="25576"/>
                    <a:pt x="23819" y="26128"/>
                    <a:pt x="23418" y="26530"/>
                  </a:cubicBezTo>
                  <a:cubicBezTo>
                    <a:pt x="23016" y="26932"/>
                    <a:pt x="22464" y="27183"/>
                    <a:pt x="21837" y="27183"/>
                  </a:cubicBezTo>
                  <a:lnTo>
                    <a:pt x="7204" y="27183"/>
                  </a:lnTo>
                  <a:cubicBezTo>
                    <a:pt x="6576" y="27183"/>
                    <a:pt x="6024" y="26932"/>
                    <a:pt x="5623" y="26530"/>
                  </a:cubicBezTo>
                  <a:cubicBezTo>
                    <a:pt x="5221" y="26128"/>
                    <a:pt x="4970" y="25576"/>
                    <a:pt x="4970" y="24949"/>
                  </a:cubicBezTo>
                  <a:lnTo>
                    <a:pt x="4970" y="9789"/>
                  </a:lnTo>
                  <a:cubicBezTo>
                    <a:pt x="4970" y="9463"/>
                    <a:pt x="4970" y="9162"/>
                    <a:pt x="5020" y="8860"/>
                  </a:cubicBezTo>
                  <a:lnTo>
                    <a:pt x="5045" y="8459"/>
                  </a:lnTo>
                  <a:lnTo>
                    <a:pt x="4945" y="8559"/>
                  </a:lnTo>
                  <a:cubicBezTo>
                    <a:pt x="4794" y="6225"/>
                    <a:pt x="2937" y="4368"/>
                    <a:pt x="603" y="4217"/>
                  </a:cubicBezTo>
                  <a:cubicBezTo>
                    <a:pt x="503" y="4318"/>
                    <a:pt x="452" y="4393"/>
                    <a:pt x="427" y="4418"/>
                  </a:cubicBezTo>
                  <a:lnTo>
                    <a:pt x="402" y="4443"/>
                  </a:lnTo>
                  <a:lnTo>
                    <a:pt x="126" y="4267"/>
                  </a:lnTo>
                  <a:cubicBezTo>
                    <a:pt x="126" y="4292"/>
                    <a:pt x="126" y="4292"/>
                    <a:pt x="126" y="4292"/>
                  </a:cubicBezTo>
                  <a:lnTo>
                    <a:pt x="1" y="4518"/>
                  </a:lnTo>
                  <a:lnTo>
                    <a:pt x="277" y="4518"/>
                  </a:lnTo>
                  <a:cubicBezTo>
                    <a:pt x="1481" y="4518"/>
                    <a:pt x="2586" y="4995"/>
                    <a:pt x="3364" y="5798"/>
                  </a:cubicBezTo>
                  <a:cubicBezTo>
                    <a:pt x="4167" y="6602"/>
                    <a:pt x="4644" y="7681"/>
                    <a:pt x="4644" y="8886"/>
                  </a:cubicBezTo>
                  <a:lnTo>
                    <a:pt x="4644" y="9237"/>
                  </a:lnTo>
                  <a:lnTo>
                    <a:pt x="4669" y="9237"/>
                  </a:lnTo>
                  <a:cubicBezTo>
                    <a:pt x="4669" y="9413"/>
                    <a:pt x="4644" y="9588"/>
                    <a:pt x="4644" y="9789"/>
                  </a:cubicBezTo>
                  <a:lnTo>
                    <a:pt x="4644" y="24949"/>
                  </a:lnTo>
                  <a:cubicBezTo>
                    <a:pt x="4644" y="26354"/>
                    <a:pt x="5798" y="27509"/>
                    <a:pt x="7204" y="27509"/>
                  </a:cubicBezTo>
                  <a:lnTo>
                    <a:pt x="21837" y="27509"/>
                  </a:lnTo>
                  <a:cubicBezTo>
                    <a:pt x="23242" y="27509"/>
                    <a:pt x="24397" y="26354"/>
                    <a:pt x="24397" y="24949"/>
                  </a:cubicBezTo>
                  <a:lnTo>
                    <a:pt x="24397" y="13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8;p68"/>
            <p:cNvSpPr/>
            <p:nvPr/>
          </p:nvSpPr>
          <p:spPr>
            <a:xfrm>
              <a:off x="6868555" y="3134738"/>
              <a:ext cx="1009931" cy="117130"/>
            </a:xfrm>
            <a:custGeom>
              <a:avLst/>
              <a:gdLst/>
              <a:ahLst/>
              <a:cxnLst/>
              <a:rect l="l" t="t" r="r" b="b"/>
              <a:pathLst>
                <a:path w="23167" h="2687" extrusionOk="0">
                  <a:moveTo>
                    <a:pt x="20857" y="1"/>
                  </a:moveTo>
                  <a:lnTo>
                    <a:pt x="20707" y="754"/>
                  </a:lnTo>
                  <a:lnTo>
                    <a:pt x="22790" y="754"/>
                  </a:lnTo>
                  <a:cubicBezTo>
                    <a:pt x="23016" y="754"/>
                    <a:pt x="23166" y="578"/>
                    <a:pt x="23166" y="377"/>
                  </a:cubicBezTo>
                  <a:cubicBezTo>
                    <a:pt x="23166" y="177"/>
                    <a:pt x="23016" y="1"/>
                    <a:pt x="22790" y="1"/>
                  </a:cubicBezTo>
                  <a:close/>
                  <a:moveTo>
                    <a:pt x="5848" y="1"/>
                  </a:moveTo>
                  <a:cubicBezTo>
                    <a:pt x="5396" y="1"/>
                    <a:pt x="4217" y="51"/>
                    <a:pt x="2912" y="603"/>
                  </a:cubicBezTo>
                  <a:cubicBezTo>
                    <a:pt x="1933" y="980"/>
                    <a:pt x="904" y="1632"/>
                    <a:pt x="0" y="2686"/>
                  </a:cubicBezTo>
                  <a:cubicBezTo>
                    <a:pt x="126" y="2561"/>
                    <a:pt x="276" y="2461"/>
                    <a:pt x="427" y="2335"/>
                  </a:cubicBezTo>
                  <a:cubicBezTo>
                    <a:pt x="1531" y="1557"/>
                    <a:pt x="3163" y="754"/>
                    <a:pt x="5246" y="754"/>
                  </a:cubicBezTo>
                  <a:lnTo>
                    <a:pt x="19276" y="754"/>
                  </a:lnTo>
                  <a:lnTo>
                    <a:pt x="194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9;p68"/>
            <p:cNvSpPr/>
            <p:nvPr/>
          </p:nvSpPr>
          <p:spPr>
            <a:xfrm>
              <a:off x="6811666" y="3120527"/>
              <a:ext cx="1081032" cy="193721"/>
            </a:xfrm>
            <a:custGeom>
              <a:avLst/>
              <a:gdLst/>
              <a:ahLst/>
              <a:cxnLst/>
              <a:rect l="l" t="t" r="r" b="b"/>
              <a:pathLst>
                <a:path w="24798" h="4444" extrusionOk="0">
                  <a:moveTo>
                    <a:pt x="22238" y="1"/>
                  </a:moveTo>
                  <a:lnTo>
                    <a:pt x="22162" y="327"/>
                  </a:lnTo>
                  <a:lnTo>
                    <a:pt x="24095" y="327"/>
                  </a:lnTo>
                  <a:cubicBezTo>
                    <a:pt x="24321" y="327"/>
                    <a:pt x="24471" y="503"/>
                    <a:pt x="24471" y="703"/>
                  </a:cubicBezTo>
                  <a:cubicBezTo>
                    <a:pt x="24471" y="904"/>
                    <a:pt x="24321" y="1080"/>
                    <a:pt x="24095" y="1080"/>
                  </a:cubicBezTo>
                  <a:lnTo>
                    <a:pt x="22012" y="1080"/>
                  </a:lnTo>
                  <a:lnTo>
                    <a:pt x="21936" y="1406"/>
                  </a:lnTo>
                  <a:lnTo>
                    <a:pt x="24095" y="1406"/>
                  </a:lnTo>
                  <a:cubicBezTo>
                    <a:pt x="24145" y="1406"/>
                    <a:pt x="24220" y="1381"/>
                    <a:pt x="24271" y="1381"/>
                  </a:cubicBezTo>
                  <a:cubicBezTo>
                    <a:pt x="24572" y="1306"/>
                    <a:pt x="24798" y="1030"/>
                    <a:pt x="24798" y="703"/>
                  </a:cubicBezTo>
                  <a:cubicBezTo>
                    <a:pt x="24798" y="377"/>
                    <a:pt x="24572" y="101"/>
                    <a:pt x="24271" y="26"/>
                  </a:cubicBezTo>
                  <a:cubicBezTo>
                    <a:pt x="24220" y="26"/>
                    <a:pt x="24145" y="1"/>
                    <a:pt x="24095" y="1"/>
                  </a:cubicBezTo>
                  <a:close/>
                  <a:moveTo>
                    <a:pt x="7153" y="1"/>
                  </a:moveTo>
                  <a:cubicBezTo>
                    <a:pt x="6676" y="1"/>
                    <a:pt x="5472" y="76"/>
                    <a:pt x="4091" y="628"/>
                  </a:cubicBezTo>
                  <a:cubicBezTo>
                    <a:pt x="3213" y="979"/>
                    <a:pt x="2284" y="1557"/>
                    <a:pt x="1406" y="2410"/>
                  </a:cubicBezTo>
                  <a:cubicBezTo>
                    <a:pt x="904" y="2912"/>
                    <a:pt x="427" y="3540"/>
                    <a:pt x="25" y="4267"/>
                  </a:cubicBezTo>
                  <a:lnTo>
                    <a:pt x="0" y="4267"/>
                  </a:lnTo>
                  <a:lnTo>
                    <a:pt x="276" y="4443"/>
                  </a:lnTo>
                  <a:lnTo>
                    <a:pt x="301" y="4418"/>
                  </a:lnTo>
                  <a:cubicBezTo>
                    <a:pt x="326" y="4393"/>
                    <a:pt x="377" y="4318"/>
                    <a:pt x="477" y="4217"/>
                  </a:cubicBezTo>
                  <a:cubicBezTo>
                    <a:pt x="753" y="3891"/>
                    <a:pt x="1305" y="3339"/>
                    <a:pt x="2133" y="2787"/>
                  </a:cubicBezTo>
                  <a:cubicBezTo>
                    <a:pt x="3188" y="2059"/>
                    <a:pt x="4668" y="1406"/>
                    <a:pt x="6551" y="1406"/>
                  </a:cubicBezTo>
                  <a:lnTo>
                    <a:pt x="20506" y="1406"/>
                  </a:lnTo>
                  <a:lnTo>
                    <a:pt x="20581" y="1080"/>
                  </a:lnTo>
                  <a:lnTo>
                    <a:pt x="6551" y="1080"/>
                  </a:lnTo>
                  <a:cubicBezTo>
                    <a:pt x="4468" y="1080"/>
                    <a:pt x="2836" y="1883"/>
                    <a:pt x="1732" y="2661"/>
                  </a:cubicBezTo>
                  <a:cubicBezTo>
                    <a:pt x="1581" y="2787"/>
                    <a:pt x="1431" y="2887"/>
                    <a:pt x="1305" y="3012"/>
                  </a:cubicBezTo>
                  <a:cubicBezTo>
                    <a:pt x="2209" y="1958"/>
                    <a:pt x="3238" y="1306"/>
                    <a:pt x="4217" y="929"/>
                  </a:cubicBezTo>
                  <a:cubicBezTo>
                    <a:pt x="5522" y="377"/>
                    <a:pt x="6701" y="327"/>
                    <a:pt x="7153" y="327"/>
                  </a:cubicBezTo>
                  <a:lnTo>
                    <a:pt x="20732" y="327"/>
                  </a:lnTo>
                  <a:lnTo>
                    <a:pt x="20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20;p68"/>
            <p:cNvSpPr/>
            <p:nvPr/>
          </p:nvSpPr>
          <p:spPr>
            <a:xfrm>
              <a:off x="7088480" y="3541759"/>
              <a:ext cx="701376" cy="698074"/>
            </a:xfrm>
            <a:custGeom>
              <a:avLst/>
              <a:gdLst/>
              <a:ahLst/>
              <a:cxnLst/>
              <a:rect l="l" t="t" r="r" b="b"/>
              <a:pathLst>
                <a:path w="16089" h="16014" extrusionOk="0">
                  <a:moveTo>
                    <a:pt x="4869" y="3816"/>
                  </a:moveTo>
                  <a:cubicBezTo>
                    <a:pt x="4668" y="3816"/>
                    <a:pt x="4493" y="3966"/>
                    <a:pt x="4493" y="4192"/>
                  </a:cubicBezTo>
                  <a:cubicBezTo>
                    <a:pt x="4493" y="4393"/>
                    <a:pt x="4668" y="4569"/>
                    <a:pt x="4869" y="4569"/>
                  </a:cubicBezTo>
                  <a:cubicBezTo>
                    <a:pt x="5070" y="4569"/>
                    <a:pt x="5246" y="4393"/>
                    <a:pt x="5246" y="4192"/>
                  </a:cubicBezTo>
                  <a:cubicBezTo>
                    <a:pt x="5246" y="3966"/>
                    <a:pt x="5070" y="3816"/>
                    <a:pt x="4869" y="3816"/>
                  </a:cubicBezTo>
                  <a:close/>
                  <a:moveTo>
                    <a:pt x="4869" y="3489"/>
                  </a:moveTo>
                  <a:cubicBezTo>
                    <a:pt x="5246" y="3489"/>
                    <a:pt x="5547" y="3816"/>
                    <a:pt x="5547" y="4192"/>
                  </a:cubicBezTo>
                  <a:cubicBezTo>
                    <a:pt x="5547" y="4569"/>
                    <a:pt x="5246" y="4870"/>
                    <a:pt x="4869" y="4870"/>
                  </a:cubicBezTo>
                  <a:cubicBezTo>
                    <a:pt x="4493" y="4870"/>
                    <a:pt x="4166" y="4569"/>
                    <a:pt x="4166" y="4192"/>
                  </a:cubicBezTo>
                  <a:cubicBezTo>
                    <a:pt x="4166" y="3816"/>
                    <a:pt x="4493" y="3489"/>
                    <a:pt x="4869" y="3489"/>
                  </a:cubicBezTo>
                  <a:close/>
                  <a:moveTo>
                    <a:pt x="6827" y="4569"/>
                  </a:moveTo>
                  <a:cubicBezTo>
                    <a:pt x="6752" y="4569"/>
                    <a:pt x="6676" y="4644"/>
                    <a:pt x="6676" y="4719"/>
                  </a:cubicBezTo>
                  <a:cubicBezTo>
                    <a:pt x="6676" y="4794"/>
                    <a:pt x="6752" y="4870"/>
                    <a:pt x="6827" y="4870"/>
                  </a:cubicBezTo>
                  <a:cubicBezTo>
                    <a:pt x="6902" y="4870"/>
                    <a:pt x="6978" y="4794"/>
                    <a:pt x="6978" y="4719"/>
                  </a:cubicBezTo>
                  <a:cubicBezTo>
                    <a:pt x="6978" y="4619"/>
                    <a:pt x="6902" y="4569"/>
                    <a:pt x="6827" y="4569"/>
                  </a:cubicBezTo>
                  <a:close/>
                  <a:moveTo>
                    <a:pt x="6827" y="4242"/>
                  </a:moveTo>
                  <a:cubicBezTo>
                    <a:pt x="7078" y="4242"/>
                    <a:pt x="7304" y="4468"/>
                    <a:pt x="7304" y="4719"/>
                  </a:cubicBezTo>
                  <a:cubicBezTo>
                    <a:pt x="7304" y="4970"/>
                    <a:pt x="7078" y="5196"/>
                    <a:pt x="6827" y="5196"/>
                  </a:cubicBezTo>
                  <a:cubicBezTo>
                    <a:pt x="6576" y="5196"/>
                    <a:pt x="6350" y="4970"/>
                    <a:pt x="6350" y="4719"/>
                  </a:cubicBezTo>
                  <a:cubicBezTo>
                    <a:pt x="6350" y="4468"/>
                    <a:pt x="6576" y="4242"/>
                    <a:pt x="6827" y="4242"/>
                  </a:cubicBezTo>
                  <a:close/>
                  <a:moveTo>
                    <a:pt x="3413" y="5698"/>
                  </a:moveTo>
                  <a:cubicBezTo>
                    <a:pt x="3137" y="5698"/>
                    <a:pt x="2937" y="5899"/>
                    <a:pt x="2937" y="6175"/>
                  </a:cubicBezTo>
                  <a:cubicBezTo>
                    <a:pt x="2937" y="6426"/>
                    <a:pt x="3137" y="6652"/>
                    <a:pt x="3413" y="6652"/>
                  </a:cubicBezTo>
                  <a:cubicBezTo>
                    <a:pt x="3664" y="6652"/>
                    <a:pt x="3890" y="6426"/>
                    <a:pt x="3890" y="6175"/>
                  </a:cubicBezTo>
                  <a:cubicBezTo>
                    <a:pt x="3890" y="5899"/>
                    <a:pt x="3664" y="5698"/>
                    <a:pt x="3413" y="5698"/>
                  </a:cubicBezTo>
                  <a:close/>
                  <a:moveTo>
                    <a:pt x="3413" y="5397"/>
                  </a:moveTo>
                  <a:cubicBezTo>
                    <a:pt x="3840" y="5397"/>
                    <a:pt x="4192" y="5748"/>
                    <a:pt x="4192" y="6175"/>
                  </a:cubicBezTo>
                  <a:cubicBezTo>
                    <a:pt x="4192" y="6602"/>
                    <a:pt x="3840" y="6953"/>
                    <a:pt x="3413" y="6953"/>
                  </a:cubicBezTo>
                  <a:cubicBezTo>
                    <a:pt x="2962" y="6953"/>
                    <a:pt x="2610" y="6602"/>
                    <a:pt x="2610" y="6175"/>
                  </a:cubicBezTo>
                  <a:cubicBezTo>
                    <a:pt x="2610" y="5748"/>
                    <a:pt x="2962" y="5397"/>
                    <a:pt x="3413" y="5397"/>
                  </a:cubicBezTo>
                  <a:close/>
                  <a:moveTo>
                    <a:pt x="2786" y="9789"/>
                  </a:moveTo>
                  <a:cubicBezTo>
                    <a:pt x="2359" y="9789"/>
                    <a:pt x="2008" y="10141"/>
                    <a:pt x="2008" y="10567"/>
                  </a:cubicBezTo>
                  <a:cubicBezTo>
                    <a:pt x="2008" y="10994"/>
                    <a:pt x="2359" y="11320"/>
                    <a:pt x="2786" y="11320"/>
                  </a:cubicBezTo>
                  <a:cubicBezTo>
                    <a:pt x="3213" y="11320"/>
                    <a:pt x="3539" y="10994"/>
                    <a:pt x="3539" y="10567"/>
                  </a:cubicBezTo>
                  <a:cubicBezTo>
                    <a:pt x="3539" y="10141"/>
                    <a:pt x="3213" y="9789"/>
                    <a:pt x="2786" y="9789"/>
                  </a:cubicBezTo>
                  <a:close/>
                  <a:moveTo>
                    <a:pt x="2786" y="9488"/>
                  </a:moveTo>
                  <a:cubicBezTo>
                    <a:pt x="3363" y="9488"/>
                    <a:pt x="3865" y="9965"/>
                    <a:pt x="3865" y="10567"/>
                  </a:cubicBezTo>
                  <a:cubicBezTo>
                    <a:pt x="3865" y="11144"/>
                    <a:pt x="3363" y="11646"/>
                    <a:pt x="2786" y="11646"/>
                  </a:cubicBezTo>
                  <a:cubicBezTo>
                    <a:pt x="2184" y="11646"/>
                    <a:pt x="1707" y="11144"/>
                    <a:pt x="1707" y="10567"/>
                  </a:cubicBezTo>
                  <a:cubicBezTo>
                    <a:pt x="1707" y="9965"/>
                    <a:pt x="2184" y="9488"/>
                    <a:pt x="2786" y="9488"/>
                  </a:cubicBezTo>
                  <a:close/>
                  <a:moveTo>
                    <a:pt x="4869" y="13930"/>
                  </a:moveTo>
                  <a:cubicBezTo>
                    <a:pt x="4769" y="13930"/>
                    <a:pt x="4719" y="14006"/>
                    <a:pt x="4719" y="14106"/>
                  </a:cubicBezTo>
                  <a:cubicBezTo>
                    <a:pt x="4719" y="14181"/>
                    <a:pt x="4769" y="14257"/>
                    <a:pt x="4869" y="14257"/>
                  </a:cubicBezTo>
                  <a:cubicBezTo>
                    <a:pt x="4945" y="14257"/>
                    <a:pt x="5020" y="14181"/>
                    <a:pt x="5020" y="14106"/>
                  </a:cubicBezTo>
                  <a:cubicBezTo>
                    <a:pt x="5020" y="14006"/>
                    <a:pt x="4945" y="13930"/>
                    <a:pt x="4869" y="13930"/>
                  </a:cubicBezTo>
                  <a:close/>
                  <a:moveTo>
                    <a:pt x="4869" y="13629"/>
                  </a:moveTo>
                  <a:cubicBezTo>
                    <a:pt x="5120" y="13629"/>
                    <a:pt x="5346" y="13830"/>
                    <a:pt x="5346" y="14106"/>
                  </a:cubicBezTo>
                  <a:cubicBezTo>
                    <a:pt x="5346" y="14357"/>
                    <a:pt x="5120" y="14558"/>
                    <a:pt x="4869" y="14558"/>
                  </a:cubicBezTo>
                  <a:cubicBezTo>
                    <a:pt x="4593" y="14558"/>
                    <a:pt x="4392" y="14357"/>
                    <a:pt x="4392" y="14106"/>
                  </a:cubicBezTo>
                  <a:cubicBezTo>
                    <a:pt x="4392" y="13830"/>
                    <a:pt x="4593" y="13629"/>
                    <a:pt x="4869" y="13629"/>
                  </a:cubicBezTo>
                  <a:close/>
                  <a:moveTo>
                    <a:pt x="2937" y="1"/>
                  </a:moveTo>
                  <a:cubicBezTo>
                    <a:pt x="1983" y="1"/>
                    <a:pt x="1004" y="176"/>
                    <a:pt x="0" y="503"/>
                  </a:cubicBezTo>
                  <a:lnTo>
                    <a:pt x="0" y="15286"/>
                  </a:lnTo>
                  <a:cubicBezTo>
                    <a:pt x="0" y="15487"/>
                    <a:pt x="75" y="15662"/>
                    <a:pt x="201" y="15813"/>
                  </a:cubicBezTo>
                  <a:cubicBezTo>
                    <a:pt x="351" y="15938"/>
                    <a:pt x="527" y="16014"/>
                    <a:pt x="728" y="16014"/>
                  </a:cubicBezTo>
                  <a:lnTo>
                    <a:pt x="15361" y="16014"/>
                  </a:lnTo>
                  <a:cubicBezTo>
                    <a:pt x="15561" y="16014"/>
                    <a:pt x="15737" y="15938"/>
                    <a:pt x="15888" y="15813"/>
                  </a:cubicBezTo>
                  <a:cubicBezTo>
                    <a:pt x="16013" y="15662"/>
                    <a:pt x="16088" y="15487"/>
                    <a:pt x="16088" y="15286"/>
                  </a:cubicBezTo>
                  <a:lnTo>
                    <a:pt x="16088" y="603"/>
                  </a:lnTo>
                  <a:cubicBezTo>
                    <a:pt x="15210" y="954"/>
                    <a:pt x="14331" y="1230"/>
                    <a:pt x="13428" y="1431"/>
                  </a:cubicBezTo>
                  <a:lnTo>
                    <a:pt x="10592" y="14282"/>
                  </a:lnTo>
                  <a:cubicBezTo>
                    <a:pt x="10542" y="14483"/>
                    <a:pt x="10366" y="14633"/>
                    <a:pt x="10165" y="14633"/>
                  </a:cubicBezTo>
                  <a:lnTo>
                    <a:pt x="10065" y="14608"/>
                  </a:lnTo>
                  <a:lnTo>
                    <a:pt x="9563" y="14508"/>
                  </a:lnTo>
                  <a:cubicBezTo>
                    <a:pt x="9362" y="14457"/>
                    <a:pt x="9211" y="14282"/>
                    <a:pt x="9211" y="14081"/>
                  </a:cubicBezTo>
                  <a:lnTo>
                    <a:pt x="9236" y="13981"/>
                  </a:lnTo>
                  <a:lnTo>
                    <a:pt x="11972" y="1632"/>
                  </a:lnTo>
                  <a:lnTo>
                    <a:pt x="11972" y="1632"/>
                  </a:lnTo>
                  <a:cubicBezTo>
                    <a:pt x="11646" y="1657"/>
                    <a:pt x="11345" y="1682"/>
                    <a:pt x="11018" y="1682"/>
                  </a:cubicBezTo>
                  <a:cubicBezTo>
                    <a:pt x="10065" y="1682"/>
                    <a:pt x="9111" y="1557"/>
                    <a:pt x="8157" y="1306"/>
                  </a:cubicBezTo>
                  <a:cubicBezTo>
                    <a:pt x="7003" y="979"/>
                    <a:pt x="5647" y="427"/>
                    <a:pt x="4518" y="176"/>
                  </a:cubicBezTo>
                  <a:cubicBezTo>
                    <a:pt x="3991" y="51"/>
                    <a:pt x="3464" y="1"/>
                    <a:pt x="29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21;p68"/>
            <p:cNvSpPr/>
            <p:nvPr/>
          </p:nvSpPr>
          <p:spPr>
            <a:xfrm>
              <a:off x="7074226" y="3528637"/>
              <a:ext cx="729842" cy="725406"/>
            </a:xfrm>
            <a:custGeom>
              <a:avLst/>
              <a:gdLst/>
              <a:ahLst/>
              <a:cxnLst/>
              <a:rect l="l" t="t" r="r" b="b"/>
              <a:pathLst>
                <a:path w="16742" h="16641" extrusionOk="0">
                  <a:moveTo>
                    <a:pt x="3264" y="0"/>
                  </a:moveTo>
                  <a:cubicBezTo>
                    <a:pt x="2235" y="0"/>
                    <a:pt x="1180" y="201"/>
                    <a:pt x="126" y="528"/>
                  </a:cubicBezTo>
                  <a:lnTo>
                    <a:pt x="1" y="553"/>
                  </a:lnTo>
                  <a:lnTo>
                    <a:pt x="1" y="15587"/>
                  </a:lnTo>
                  <a:cubicBezTo>
                    <a:pt x="1" y="16164"/>
                    <a:pt x="478" y="16641"/>
                    <a:pt x="1055" y="16641"/>
                  </a:cubicBezTo>
                  <a:lnTo>
                    <a:pt x="15688" y="16641"/>
                  </a:lnTo>
                  <a:cubicBezTo>
                    <a:pt x="16265" y="16641"/>
                    <a:pt x="16742" y="16164"/>
                    <a:pt x="16742" y="15587"/>
                  </a:cubicBezTo>
                  <a:lnTo>
                    <a:pt x="16742" y="452"/>
                  </a:lnTo>
                  <a:lnTo>
                    <a:pt x="16516" y="528"/>
                  </a:lnTo>
                  <a:cubicBezTo>
                    <a:pt x="15637" y="904"/>
                    <a:pt x="14734" y="1205"/>
                    <a:pt x="13830" y="1381"/>
                  </a:cubicBezTo>
                  <a:lnTo>
                    <a:pt x="13755" y="1732"/>
                  </a:lnTo>
                  <a:cubicBezTo>
                    <a:pt x="14658" y="1531"/>
                    <a:pt x="15537" y="1255"/>
                    <a:pt x="16415" y="904"/>
                  </a:cubicBezTo>
                  <a:lnTo>
                    <a:pt x="16415" y="15587"/>
                  </a:lnTo>
                  <a:cubicBezTo>
                    <a:pt x="16415" y="15788"/>
                    <a:pt x="16340" y="15963"/>
                    <a:pt x="16215" y="16114"/>
                  </a:cubicBezTo>
                  <a:cubicBezTo>
                    <a:pt x="16064" y="16239"/>
                    <a:pt x="15888" y="16315"/>
                    <a:pt x="15688" y="16315"/>
                  </a:cubicBezTo>
                  <a:lnTo>
                    <a:pt x="1055" y="16315"/>
                  </a:lnTo>
                  <a:cubicBezTo>
                    <a:pt x="854" y="16315"/>
                    <a:pt x="678" y="16239"/>
                    <a:pt x="528" y="16114"/>
                  </a:cubicBezTo>
                  <a:cubicBezTo>
                    <a:pt x="402" y="15963"/>
                    <a:pt x="327" y="15788"/>
                    <a:pt x="327" y="15587"/>
                  </a:cubicBezTo>
                  <a:lnTo>
                    <a:pt x="327" y="804"/>
                  </a:lnTo>
                  <a:cubicBezTo>
                    <a:pt x="1331" y="477"/>
                    <a:pt x="2310" y="302"/>
                    <a:pt x="3264" y="302"/>
                  </a:cubicBezTo>
                  <a:cubicBezTo>
                    <a:pt x="3791" y="302"/>
                    <a:pt x="4318" y="352"/>
                    <a:pt x="4845" y="477"/>
                  </a:cubicBezTo>
                  <a:cubicBezTo>
                    <a:pt x="5974" y="728"/>
                    <a:pt x="7330" y="1280"/>
                    <a:pt x="8484" y="1607"/>
                  </a:cubicBezTo>
                  <a:cubicBezTo>
                    <a:pt x="9438" y="1858"/>
                    <a:pt x="10392" y="1983"/>
                    <a:pt x="11345" y="1983"/>
                  </a:cubicBezTo>
                  <a:cubicBezTo>
                    <a:pt x="11672" y="1983"/>
                    <a:pt x="11973" y="1958"/>
                    <a:pt x="12299" y="1933"/>
                  </a:cubicBezTo>
                  <a:lnTo>
                    <a:pt x="12374" y="1607"/>
                  </a:lnTo>
                  <a:lnTo>
                    <a:pt x="12374" y="1607"/>
                  </a:lnTo>
                  <a:cubicBezTo>
                    <a:pt x="12023" y="1657"/>
                    <a:pt x="11697" y="1657"/>
                    <a:pt x="11345" y="1657"/>
                  </a:cubicBezTo>
                  <a:cubicBezTo>
                    <a:pt x="10417" y="1657"/>
                    <a:pt x="9488" y="1557"/>
                    <a:pt x="8559" y="1280"/>
                  </a:cubicBezTo>
                  <a:cubicBezTo>
                    <a:pt x="7430" y="979"/>
                    <a:pt x="6075" y="427"/>
                    <a:pt x="4895" y="176"/>
                  </a:cubicBezTo>
                  <a:cubicBezTo>
                    <a:pt x="4368" y="51"/>
                    <a:pt x="3816" y="0"/>
                    <a:pt x="3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22;p68"/>
            <p:cNvSpPr/>
            <p:nvPr/>
          </p:nvSpPr>
          <p:spPr>
            <a:xfrm>
              <a:off x="7162850" y="3955318"/>
              <a:ext cx="94162" cy="94158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302"/>
                  </a:moveTo>
                  <a:cubicBezTo>
                    <a:pt x="1507" y="302"/>
                    <a:pt x="1833" y="654"/>
                    <a:pt x="1833" y="1080"/>
                  </a:cubicBezTo>
                  <a:cubicBezTo>
                    <a:pt x="1833" y="1507"/>
                    <a:pt x="1507" y="1833"/>
                    <a:pt x="1080" y="1833"/>
                  </a:cubicBezTo>
                  <a:cubicBezTo>
                    <a:pt x="653" y="1833"/>
                    <a:pt x="302" y="1507"/>
                    <a:pt x="302" y="1080"/>
                  </a:cubicBezTo>
                  <a:cubicBezTo>
                    <a:pt x="302" y="654"/>
                    <a:pt x="653" y="302"/>
                    <a:pt x="1080" y="302"/>
                  </a:cubicBezTo>
                  <a:close/>
                  <a:moveTo>
                    <a:pt x="1080" y="1"/>
                  </a:moveTo>
                  <a:cubicBezTo>
                    <a:pt x="478" y="1"/>
                    <a:pt x="1" y="478"/>
                    <a:pt x="1" y="1080"/>
                  </a:cubicBezTo>
                  <a:cubicBezTo>
                    <a:pt x="1" y="1657"/>
                    <a:pt x="478" y="2159"/>
                    <a:pt x="1080" y="2159"/>
                  </a:cubicBezTo>
                  <a:cubicBezTo>
                    <a:pt x="1657" y="2159"/>
                    <a:pt x="2159" y="1657"/>
                    <a:pt x="2159" y="1080"/>
                  </a:cubicBezTo>
                  <a:cubicBezTo>
                    <a:pt x="2159" y="478"/>
                    <a:pt x="1657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23;p68"/>
            <p:cNvSpPr/>
            <p:nvPr/>
          </p:nvSpPr>
          <p:spPr>
            <a:xfrm>
              <a:off x="7270088" y="3693852"/>
              <a:ext cx="60203" cy="60200"/>
            </a:xfrm>
            <a:custGeom>
              <a:avLst/>
              <a:gdLst/>
              <a:ahLst/>
              <a:cxnLst/>
              <a:rect l="l" t="t" r="r" b="b"/>
              <a:pathLst>
                <a:path w="1381" h="1381" extrusionOk="0">
                  <a:moveTo>
                    <a:pt x="703" y="327"/>
                  </a:moveTo>
                  <a:cubicBezTo>
                    <a:pt x="904" y="327"/>
                    <a:pt x="1080" y="477"/>
                    <a:pt x="1080" y="703"/>
                  </a:cubicBezTo>
                  <a:cubicBezTo>
                    <a:pt x="1080" y="904"/>
                    <a:pt x="904" y="1080"/>
                    <a:pt x="703" y="1080"/>
                  </a:cubicBezTo>
                  <a:cubicBezTo>
                    <a:pt x="502" y="1080"/>
                    <a:pt x="327" y="904"/>
                    <a:pt x="327" y="703"/>
                  </a:cubicBezTo>
                  <a:cubicBezTo>
                    <a:pt x="327" y="477"/>
                    <a:pt x="502" y="327"/>
                    <a:pt x="703" y="327"/>
                  </a:cubicBezTo>
                  <a:close/>
                  <a:moveTo>
                    <a:pt x="703" y="0"/>
                  </a:moveTo>
                  <a:cubicBezTo>
                    <a:pt x="327" y="0"/>
                    <a:pt x="0" y="327"/>
                    <a:pt x="0" y="703"/>
                  </a:cubicBezTo>
                  <a:cubicBezTo>
                    <a:pt x="0" y="1080"/>
                    <a:pt x="327" y="1381"/>
                    <a:pt x="703" y="1381"/>
                  </a:cubicBezTo>
                  <a:cubicBezTo>
                    <a:pt x="1080" y="1381"/>
                    <a:pt x="1381" y="1080"/>
                    <a:pt x="1381" y="703"/>
                  </a:cubicBezTo>
                  <a:cubicBezTo>
                    <a:pt x="1381" y="327"/>
                    <a:pt x="1080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24;p68"/>
            <p:cNvSpPr/>
            <p:nvPr/>
          </p:nvSpPr>
          <p:spPr>
            <a:xfrm>
              <a:off x="7202258" y="3776982"/>
              <a:ext cx="68965" cy="67872"/>
            </a:xfrm>
            <a:custGeom>
              <a:avLst/>
              <a:gdLst/>
              <a:ahLst/>
              <a:cxnLst/>
              <a:rect l="l" t="t" r="r" b="b"/>
              <a:pathLst>
                <a:path w="1582" h="1557" extrusionOk="0">
                  <a:moveTo>
                    <a:pt x="803" y="302"/>
                  </a:moveTo>
                  <a:cubicBezTo>
                    <a:pt x="1054" y="302"/>
                    <a:pt x="1280" y="503"/>
                    <a:pt x="1280" y="779"/>
                  </a:cubicBezTo>
                  <a:cubicBezTo>
                    <a:pt x="1280" y="1030"/>
                    <a:pt x="1054" y="1256"/>
                    <a:pt x="803" y="1256"/>
                  </a:cubicBezTo>
                  <a:cubicBezTo>
                    <a:pt x="527" y="1256"/>
                    <a:pt x="327" y="1030"/>
                    <a:pt x="327" y="779"/>
                  </a:cubicBezTo>
                  <a:cubicBezTo>
                    <a:pt x="327" y="503"/>
                    <a:pt x="527" y="302"/>
                    <a:pt x="803" y="302"/>
                  </a:cubicBezTo>
                  <a:close/>
                  <a:moveTo>
                    <a:pt x="803" y="1"/>
                  </a:moveTo>
                  <a:cubicBezTo>
                    <a:pt x="352" y="1"/>
                    <a:pt x="0" y="352"/>
                    <a:pt x="0" y="779"/>
                  </a:cubicBezTo>
                  <a:cubicBezTo>
                    <a:pt x="0" y="1206"/>
                    <a:pt x="352" y="1557"/>
                    <a:pt x="803" y="1557"/>
                  </a:cubicBezTo>
                  <a:cubicBezTo>
                    <a:pt x="1230" y="1557"/>
                    <a:pt x="1582" y="1206"/>
                    <a:pt x="1582" y="779"/>
                  </a:cubicBezTo>
                  <a:cubicBezTo>
                    <a:pt x="1582" y="352"/>
                    <a:pt x="123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25;p68"/>
            <p:cNvSpPr/>
            <p:nvPr/>
          </p:nvSpPr>
          <p:spPr>
            <a:xfrm>
              <a:off x="7365295" y="3726677"/>
              <a:ext cx="41588" cy="41630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77" y="327"/>
                  </a:moveTo>
                  <a:cubicBezTo>
                    <a:pt x="552" y="327"/>
                    <a:pt x="628" y="377"/>
                    <a:pt x="628" y="477"/>
                  </a:cubicBezTo>
                  <a:cubicBezTo>
                    <a:pt x="628" y="552"/>
                    <a:pt x="552" y="628"/>
                    <a:pt x="477" y="628"/>
                  </a:cubicBezTo>
                  <a:cubicBezTo>
                    <a:pt x="402" y="628"/>
                    <a:pt x="326" y="552"/>
                    <a:pt x="326" y="477"/>
                  </a:cubicBezTo>
                  <a:cubicBezTo>
                    <a:pt x="326" y="402"/>
                    <a:pt x="402" y="327"/>
                    <a:pt x="477" y="327"/>
                  </a:cubicBezTo>
                  <a:close/>
                  <a:moveTo>
                    <a:pt x="477" y="0"/>
                  </a:moveTo>
                  <a:cubicBezTo>
                    <a:pt x="226" y="0"/>
                    <a:pt x="0" y="226"/>
                    <a:pt x="0" y="477"/>
                  </a:cubicBezTo>
                  <a:cubicBezTo>
                    <a:pt x="0" y="728"/>
                    <a:pt x="226" y="954"/>
                    <a:pt x="477" y="954"/>
                  </a:cubicBezTo>
                  <a:cubicBezTo>
                    <a:pt x="728" y="954"/>
                    <a:pt x="954" y="728"/>
                    <a:pt x="954" y="477"/>
                  </a:cubicBezTo>
                  <a:cubicBezTo>
                    <a:pt x="954" y="226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26;p68"/>
            <p:cNvSpPr/>
            <p:nvPr/>
          </p:nvSpPr>
          <p:spPr>
            <a:xfrm>
              <a:off x="7279940" y="4135877"/>
              <a:ext cx="41632" cy="40496"/>
            </a:xfrm>
            <a:custGeom>
              <a:avLst/>
              <a:gdLst/>
              <a:ahLst/>
              <a:cxnLst/>
              <a:rect l="l" t="t" r="r" b="b"/>
              <a:pathLst>
                <a:path w="955" h="929" extrusionOk="0">
                  <a:moveTo>
                    <a:pt x="477" y="301"/>
                  </a:moveTo>
                  <a:cubicBezTo>
                    <a:pt x="553" y="301"/>
                    <a:pt x="628" y="377"/>
                    <a:pt x="628" y="477"/>
                  </a:cubicBezTo>
                  <a:cubicBezTo>
                    <a:pt x="628" y="552"/>
                    <a:pt x="553" y="628"/>
                    <a:pt x="477" y="628"/>
                  </a:cubicBezTo>
                  <a:cubicBezTo>
                    <a:pt x="377" y="628"/>
                    <a:pt x="327" y="552"/>
                    <a:pt x="327" y="477"/>
                  </a:cubicBezTo>
                  <a:cubicBezTo>
                    <a:pt x="327" y="377"/>
                    <a:pt x="377" y="301"/>
                    <a:pt x="477" y="301"/>
                  </a:cubicBezTo>
                  <a:close/>
                  <a:moveTo>
                    <a:pt x="477" y="0"/>
                  </a:moveTo>
                  <a:cubicBezTo>
                    <a:pt x="201" y="0"/>
                    <a:pt x="0" y="201"/>
                    <a:pt x="0" y="477"/>
                  </a:cubicBezTo>
                  <a:cubicBezTo>
                    <a:pt x="0" y="728"/>
                    <a:pt x="201" y="929"/>
                    <a:pt x="477" y="929"/>
                  </a:cubicBezTo>
                  <a:cubicBezTo>
                    <a:pt x="728" y="929"/>
                    <a:pt x="954" y="728"/>
                    <a:pt x="954" y="477"/>
                  </a:cubicBezTo>
                  <a:cubicBezTo>
                    <a:pt x="954" y="201"/>
                    <a:pt x="7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27;p68"/>
            <p:cNvSpPr/>
            <p:nvPr/>
          </p:nvSpPr>
          <p:spPr>
            <a:xfrm>
              <a:off x="7504225" y="2849209"/>
              <a:ext cx="320630" cy="1316201"/>
            </a:xfrm>
            <a:custGeom>
              <a:avLst/>
              <a:gdLst/>
              <a:ahLst/>
              <a:cxnLst/>
              <a:rect l="l" t="t" r="r" b="b"/>
              <a:pathLst>
                <a:path w="7355" h="30194" extrusionOk="0">
                  <a:moveTo>
                    <a:pt x="6727" y="0"/>
                  </a:moveTo>
                  <a:cubicBezTo>
                    <a:pt x="6677" y="0"/>
                    <a:pt x="6627" y="25"/>
                    <a:pt x="6602" y="101"/>
                  </a:cubicBezTo>
                  <a:lnTo>
                    <a:pt x="1" y="29943"/>
                  </a:lnTo>
                  <a:lnTo>
                    <a:pt x="1" y="29968"/>
                  </a:lnTo>
                  <a:cubicBezTo>
                    <a:pt x="1" y="30018"/>
                    <a:pt x="26" y="30068"/>
                    <a:pt x="101" y="30094"/>
                  </a:cubicBezTo>
                  <a:lnTo>
                    <a:pt x="603" y="30194"/>
                  </a:lnTo>
                  <a:lnTo>
                    <a:pt x="628" y="30194"/>
                  </a:lnTo>
                  <a:cubicBezTo>
                    <a:pt x="678" y="30194"/>
                    <a:pt x="728" y="30169"/>
                    <a:pt x="754" y="30119"/>
                  </a:cubicBezTo>
                  <a:lnTo>
                    <a:pt x="7355" y="251"/>
                  </a:lnTo>
                  <a:lnTo>
                    <a:pt x="7355" y="226"/>
                  </a:lnTo>
                  <a:cubicBezTo>
                    <a:pt x="7355" y="176"/>
                    <a:pt x="7329" y="126"/>
                    <a:pt x="7254" y="126"/>
                  </a:cubicBezTo>
                  <a:lnTo>
                    <a:pt x="67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28;p68"/>
            <p:cNvSpPr/>
            <p:nvPr/>
          </p:nvSpPr>
          <p:spPr>
            <a:xfrm>
              <a:off x="7490013" y="2834954"/>
              <a:ext cx="349053" cy="1344710"/>
            </a:xfrm>
            <a:custGeom>
              <a:avLst/>
              <a:gdLst/>
              <a:ahLst/>
              <a:cxnLst/>
              <a:rect l="l" t="t" r="r" b="b"/>
              <a:pathLst>
                <a:path w="8007" h="30848" extrusionOk="0">
                  <a:moveTo>
                    <a:pt x="7078" y="327"/>
                  </a:moveTo>
                  <a:lnTo>
                    <a:pt x="7580" y="453"/>
                  </a:lnTo>
                  <a:cubicBezTo>
                    <a:pt x="7655" y="453"/>
                    <a:pt x="7681" y="503"/>
                    <a:pt x="7681" y="553"/>
                  </a:cubicBezTo>
                  <a:lnTo>
                    <a:pt x="7681" y="578"/>
                  </a:lnTo>
                  <a:lnTo>
                    <a:pt x="1080" y="30446"/>
                  </a:lnTo>
                  <a:cubicBezTo>
                    <a:pt x="1054" y="30496"/>
                    <a:pt x="1004" y="30521"/>
                    <a:pt x="954" y="30521"/>
                  </a:cubicBezTo>
                  <a:lnTo>
                    <a:pt x="929" y="30521"/>
                  </a:lnTo>
                  <a:lnTo>
                    <a:pt x="427" y="30421"/>
                  </a:lnTo>
                  <a:cubicBezTo>
                    <a:pt x="352" y="30395"/>
                    <a:pt x="327" y="30345"/>
                    <a:pt x="327" y="30295"/>
                  </a:cubicBezTo>
                  <a:lnTo>
                    <a:pt x="327" y="30270"/>
                  </a:lnTo>
                  <a:lnTo>
                    <a:pt x="6928" y="428"/>
                  </a:lnTo>
                  <a:cubicBezTo>
                    <a:pt x="6953" y="352"/>
                    <a:pt x="7003" y="327"/>
                    <a:pt x="7053" y="327"/>
                  </a:cubicBezTo>
                  <a:close/>
                  <a:moveTo>
                    <a:pt x="7053" y="1"/>
                  </a:moveTo>
                  <a:cubicBezTo>
                    <a:pt x="6852" y="1"/>
                    <a:pt x="6677" y="151"/>
                    <a:pt x="6626" y="352"/>
                  </a:cubicBezTo>
                  <a:lnTo>
                    <a:pt x="5246" y="6552"/>
                  </a:lnTo>
                  <a:lnTo>
                    <a:pt x="5171" y="6878"/>
                  </a:lnTo>
                  <a:lnTo>
                    <a:pt x="5020" y="7631"/>
                  </a:lnTo>
                  <a:lnTo>
                    <a:pt x="4945" y="7957"/>
                  </a:lnTo>
                  <a:lnTo>
                    <a:pt x="2836" y="17520"/>
                  </a:lnTo>
                  <a:lnTo>
                    <a:pt x="2761" y="17846"/>
                  </a:lnTo>
                  <a:lnTo>
                    <a:pt x="25" y="30195"/>
                  </a:lnTo>
                  <a:lnTo>
                    <a:pt x="0" y="30295"/>
                  </a:lnTo>
                  <a:cubicBezTo>
                    <a:pt x="0" y="30496"/>
                    <a:pt x="151" y="30671"/>
                    <a:pt x="352" y="30722"/>
                  </a:cubicBezTo>
                  <a:lnTo>
                    <a:pt x="854" y="30822"/>
                  </a:lnTo>
                  <a:lnTo>
                    <a:pt x="954" y="30847"/>
                  </a:lnTo>
                  <a:cubicBezTo>
                    <a:pt x="1155" y="30847"/>
                    <a:pt x="1331" y="30697"/>
                    <a:pt x="1381" y="30496"/>
                  </a:cubicBezTo>
                  <a:lnTo>
                    <a:pt x="4217" y="17645"/>
                  </a:lnTo>
                  <a:lnTo>
                    <a:pt x="4292" y="17294"/>
                  </a:lnTo>
                  <a:lnTo>
                    <a:pt x="6375" y="7957"/>
                  </a:lnTo>
                  <a:lnTo>
                    <a:pt x="6451" y="7631"/>
                  </a:lnTo>
                  <a:lnTo>
                    <a:pt x="6601" y="6878"/>
                  </a:lnTo>
                  <a:lnTo>
                    <a:pt x="6677" y="6552"/>
                  </a:lnTo>
                  <a:lnTo>
                    <a:pt x="7982" y="653"/>
                  </a:lnTo>
                  <a:lnTo>
                    <a:pt x="8007" y="553"/>
                  </a:lnTo>
                  <a:cubicBezTo>
                    <a:pt x="8007" y="352"/>
                    <a:pt x="7856" y="177"/>
                    <a:pt x="7655" y="126"/>
                  </a:cubicBezTo>
                  <a:lnTo>
                    <a:pt x="7153" y="26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Connecteur droit 109"/>
          <p:cNvCxnSpPr/>
          <p:nvPr/>
        </p:nvCxnSpPr>
        <p:spPr>
          <a:xfrm>
            <a:off x="3505279" y="3542508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Image 110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4021146" y="3880944"/>
            <a:ext cx="631025" cy="574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2" name="Google Shape;1631;p51"/>
          <p:cNvGrpSpPr/>
          <p:nvPr/>
        </p:nvGrpSpPr>
        <p:grpSpPr>
          <a:xfrm>
            <a:off x="1073087" y="1534656"/>
            <a:ext cx="1025357" cy="1003868"/>
            <a:chOff x="4486275" y="1582626"/>
            <a:chExt cx="3810625" cy="3208485"/>
          </a:xfrm>
        </p:grpSpPr>
        <p:sp>
          <p:nvSpPr>
            <p:cNvPr id="113" name="Google Shape;1632;p51"/>
            <p:cNvSpPr/>
            <p:nvPr/>
          </p:nvSpPr>
          <p:spPr>
            <a:xfrm>
              <a:off x="5666625" y="4312150"/>
              <a:ext cx="1450047" cy="47896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33;p51"/>
            <p:cNvSpPr/>
            <p:nvPr/>
          </p:nvSpPr>
          <p:spPr>
            <a:xfrm>
              <a:off x="4486275" y="3934483"/>
              <a:ext cx="3810600" cy="3759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34;p51"/>
            <p:cNvSpPr/>
            <p:nvPr/>
          </p:nvSpPr>
          <p:spPr>
            <a:xfrm>
              <a:off x="4486300" y="1582626"/>
              <a:ext cx="3810600" cy="23514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35;p51"/>
            <p:cNvSpPr/>
            <p:nvPr/>
          </p:nvSpPr>
          <p:spPr>
            <a:xfrm>
              <a:off x="6283206" y="4019042"/>
              <a:ext cx="216900" cy="216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868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8"/>
          <p:cNvSpPr txBox="1">
            <a:spLocks noGrp="1"/>
          </p:cNvSpPr>
          <p:nvPr>
            <p:ph type="ctrTitle"/>
          </p:nvPr>
        </p:nvSpPr>
        <p:spPr>
          <a:xfrm>
            <a:off x="2108994" y="633118"/>
            <a:ext cx="5420045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chimio-informatique</a:t>
            </a:r>
            <a:endParaRPr sz="3200" dirty="0"/>
          </a:p>
        </p:txBody>
      </p:sp>
      <p:sp>
        <p:nvSpPr>
          <p:cNvPr id="1117" name="Google Shape;1117;p38"/>
          <p:cNvSpPr/>
          <p:nvPr/>
        </p:nvSpPr>
        <p:spPr>
          <a:xfrm>
            <a:off x="567450" y="3512981"/>
            <a:ext cx="553650" cy="1409357"/>
          </a:xfrm>
          <a:custGeom>
            <a:avLst/>
            <a:gdLst/>
            <a:ahLst/>
            <a:cxnLst/>
            <a:rect l="l" t="t" r="r" b="b"/>
            <a:pathLst>
              <a:path w="10642" h="27090" extrusionOk="0">
                <a:moveTo>
                  <a:pt x="4856" y="1"/>
                </a:moveTo>
                <a:cubicBezTo>
                  <a:pt x="4757" y="1"/>
                  <a:pt x="4657" y="9"/>
                  <a:pt x="4558" y="17"/>
                </a:cubicBezTo>
                <a:cubicBezTo>
                  <a:pt x="4099" y="53"/>
                  <a:pt x="3641" y="100"/>
                  <a:pt x="3172" y="135"/>
                </a:cubicBezTo>
                <a:cubicBezTo>
                  <a:pt x="2995" y="147"/>
                  <a:pt x="2808" y="170"/>
                  <a:pt x="2631" y="194"/>
                </a:cubicBezTo>
                <a:cubicBezTo>
                  <a:pt x="2408" y="229"/>
                  <a:pt x="2279" y="381"/>
                  <a:pt x="2267" y="569"/>
                </a:cubicBezTo>
                <a:cubicBezTo>
                  <a:pt x="2244" y="816"/>
                  <a:pt x="2396" y="1016"/>
                  <a:pt x="2655" y="1016"/>
                </a:cubicBezTo>
                <a:cubicBezTo>
                  <a:pt x="2696" y="1018"/>
                  <a:pt x="2736" y="1019"/>
                  <a:pt x="2777" y="1019"/>
                </a:cubicBezTo>
                <a:cubicBezTo>
                  <a:pt x="2956" y="1019"/>
                  <a:pt x="3130" y="1000"/>
                  <a:pt x="3313" y="980"/>
                </a:cubicBezTo>
                <a:cubicBezTo>
                  <a:pt x="3430" y="980"/>
                  <a:pt x="3559" y="969"/>
                  <a:pt x="3677" y="957"/>
                </a:cubicBezTo>
                <a:cubicBezTo>
                  <a:pt x="3688" y="980"/>
                  <a:pt x="3700" y="992"/>
                  <a:pt x="3712" y="1016"/>
                </a:cubicBezTo>
                <a:cubicBezTo>
                  <a:pt x="3653" y="1086"/>
                  <a:pt x="3606" y="1157"/>
                  <a:pt x="3547" y="1215"/>
                </a:cubicBezTo>
                <a:cubicBezTo>
                  <a:pt x="2490" y="2390"/>
                  <a:pt x="1704" y="3729"/>
                  <a:pt x="1128" y="5197"/>
                </a:cubicBezTo>
                <a:cubicBezTo>
                  <a:pt x="623" y="6500"/>
                  <a:pt x="306" y="7851"/>
                  <a:pt x="141" y="9237"/>
                </a:cubicBezTo>
                <a:cubicBezTo>
                  <a:pt x="24" y="10247"/>
                  <a:pt x="1" y="11245"/>
                  <a:pt x="48" y="12255"/>
                </a:cubicBezTo>
                <a:cubicBezTo>
                  <a:pt x="118" y="13536"/>
                  <a:pt x="318" y="14804"/>
                  <a:pt x="647" y="16037"/>
                </a:cubicBezTo>
                <a:cubicBezTo>
                  <a:pt x="1281" y="18457"/>
                  <a:pt x="2326" y="20676"/>
                  <a:pt x="3888" y="22638"/>
                </a:cubicBezTo>
                <a:cubicBezTo>
                  <a:pt x="5027" y="24082"/>
                  <a:pt x="6378" y="25292"/>
                  <a:pt x="7999" y="26196"/>
                </a:cubicBezTo>
                <a:cubicBezTo>
                  <a:pt x="8598" y="26525"/>
                  <a:pt x="9220" y="26807"/>
                  <a:pt x="9878" y="27030"/>
                </a:cubicBezTo>
                <a:cubicBezTo>
                  <a:pt x="9972" y="27054"/>
                  <a:pt x="10089" y="27089"/>
                  <a:pt x="10195" y="27089"/>
                </a:cubicBezTo>
                <a:cubicBezTo>
                  <a:pt x="10203" y="27089"/>
                  <a:pt x="10212" y="27090"/>
                  <a:pt x="10220" y="27090"/>
                </a:cubicBezTo>
                <a:cubicBezTo>
                  <a:pt x="10408" y="27090"/>
                  <a:pt x="10561" y="26964"/>
                  <a:pt x="10594" y="26795"/>
                </a:cubicBezTo>
                <a:cubicBezTo>
                  <a:pt x="10641" y="26607"/>
                  <a:pt x="10571" y="26431"/>
                  <a:pt x="10406" y="26326"/>
                </a:cubicBezTo>
                <a:cubicBezTo>
                  <a:pt x="10336" y="26290"/>
                  <a:pt x="10254" y="26255"/>
                  <a:pt x="10183" y="26232"/>
                </a:cubicBezTo>
                <a:cubicBezTo>
                  <a:pt x="8551" y="25680"/>
                  <a:pt x="7141" y="24775"/>
                  <a:pt x="5896" y="23589"/>
                </a:cubicBezTo>
                <a:cubicBezTo>
                  <a:pt x="4346" y="22109"/>
                  <a:pt x="3195" y="20359"/>
                  <a:pt x="2361" y="18410"/>
                </a:cubicBezTo>
                <a:cubicBezTo>
                  <a:pt x="1410" y="16213"/>
                  <a:pt x="928" y="13923"/>
                  <a:pt x="881" y="11539"/>
                </a:cubicBezTo>
                <a:cubicBezTo>
                  <a:pt x="858" y="10411"/>
                  <a:pt x="952" y="9284"/>
                  <a:pt x="1163" y="8168"/>
                </a:cubicBezTo>
                <a:cubicBezTo>
                  <a:pt x="1457" y="6641"/>
                  <a:pt x="1962" y="5173"/>
                  <a:pt x="2737" y="3811"/>
                </a:cubicBezTo>
                <a:cubicBezTo>
                  <a:pt x="3160" y="3059"/>
                  <a:pt x="3653" y="2366"/>
                  <a:pt x="4240" y="1732"/>
                </a:cubicBezTo>
                <a:cubicBezTo>
                  <a:pt x="4311" y="1662"/>
                  <a:pt x="4370" y="1556"/>
                  <a:pt x="4499" y="1521"/>
                </a:cubicBezTo>
                <a:cubicBezTo>
                  <a:pt x="4511" y="1603"/>
                  <a:pt x="4522" y="1673"/>
                  <a:pt x="4522" y="1732"/>
                </a:cubicBezTo>
                <a:cubicBezTo>
                  <a:pt x="4511" y="2002"/>
                  <a:pt x="4511" y="2261"/>
                  <a:pt x="4499" y="2519"/>
                </a:cubicBezTo>
                <a:cubicBezTo>
                  <a:pt x="4499" y="2613"/>
                  <a:pt x="4499" y="2707"/>
                  <a:pt x="4511" y="2789"/>
                </a:cubicBezTo>
                <a:cubicBezTo>
                  <a:pt x="4546" y="2977"/>
                  <a:pt x="4675" y="3106"/>
                  <a:pt x="4851" y="3130"/>
                </a:cubicBezTo>
                <a:cubicBezTo>
                  <a:pt x="4879" y="3135"/>
                  <a:pt x="4906" y="3137"/>
                  <a:pt x="4933" y="3137"/>
                </a:cubicBezTo>
                <a:cubicBezTo>
                  <a:pt x="5095" y="3137"/>
                  <a:pt x="5227" y="3046"/>
                  <a:pt x="5297" y="2895"/>
                </a:cubicBezTo>
                <a:cubicBezTo>
                  <a:pt x="5321" y="2824"/>
                  <a:pt x="5344" y="2730"/>
                  <a:pt x="5344" y="2660"/>
                </a:cubicBezTo>
                <a:cubicBezTo>
                  <a:pt x="5368" y="1967"/>
                  <a:pt x="5391" y="1262"/>
                  <a:pt x="5415" y="569"/>
                </a:cubicBezTo>
                <a:cubicBezTo>
                  <a:pt x="5427" y="522"/>
                  <a:pt x="5427" y="475"/>
                  <a:pt x="5415" y="417"/>
                </a:cubicBezTo>
                <a:cubicBezTo>
                  <a:pt x="5391" y="170"/>
                  <a:pt x="5239" y="17"/>
                  <a:pt x="4980" y="6"/>
                </a:cubicBezTo>
                <a:cubicBezTo>
                  <a:pt x="4939" y="2"/>
                  <a:pt x="4898" y="1"/>
                  <a:pt x="4856" y="1"/>
                </a:cubicBezTo>
                <a:close/>
              </a:path>
            </a:pathLst>
          </a:custGeom>
          <a:solidFill>
            <a:srgbClr val="969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38"/>
          <p:cNvGrpSpPr/>
          <p:nvPr/>
        </p:nvGrpSpPr>
        <p:grpSpPr>
          <a:xfrm rot="17306248">
            <a:off x="751232" y="3722508"/>
            <a:ext cx="366175" cy="346850"/>
            <a:chOff x="1906150" y="4908800"/>
            <a:chExt cx="366175" cy="346850"/>
          </a:xfrm>
        </p:grpSpPr>
        <p:sp>
          <p:nvSpPr>
            <p:cNvPr id="1123" name="Google Shape;1123;p38"/>
            <p:cNvSpPr/>
            <p:nvPr/>
          </p:nvSpPr>
          <p:spPr>
            <a:xfrm>
              <a:off x="1906150" y="4908800"/>
              <a:ext cx="366175" cy="346850"/>
            </a:xfrm>
            <a:custGeom>
              <a:avLst/>
              <a:gdLst/>
              <a:ahLst/>
              <a:cxnLst/>
              <a:rect l="l" t="t" r="r" b="b"/>
              <a:pathLst>
                <a:path w="14647" h="13874" extrusionOk="0">
                  <a:moveTo>
                    <a:pt x="7485" y="1"/>
                  </a:moveTo>
                  <a:cubicBezTo>
                    <a:pt x="6928" y="1"/>
                    <a:pt x="6363" y="70"/>
                    <a:pt x="5803" y="214"/>
                  </a:cubicBezTo>
                  <a:cubicBezTo>
                    <a:pt x="2056" y="1189"/>
                    <a:pt x="1" y="4759"/>
                    <a:pt x="682" y="8248"/>
                  </a:cubicBezTo>
                  <a:cubicBezTo>
                    <a:pt x="1281" y="11325"/>
                    <a:pt x="3971" y="13815"/>
                    <a:pt x="7694" y="13873"/>
                  </a:cubicBezTo>
                  <a:cubicBezTo>
                    <a:pt x="9033" y="13850"/>
                    <a:pt x="10407" y="13415"/>
                    <a:pt x="11617" y="12487"/>
                  </a:cubicBezTo>
                  <a:cubicBezTo>
                    <a:pt x="13590" y="10984"/>
                    <a:pt x="14647" y="8306"/>
                    <a:pt x="14247" y="5816"/>
                  </a:cubicBezTo>
                  <a:cubicBezTo>
                    <a:pt x="13677" y="2303"/>
                    <a:pt x="10701" y="1"/>
                    <a:pt x="7485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2119925" y="4967275"/>
              <a:ext cx="90150" cy="94675"/>
            </a:xfrm>
            <a:custGeom>
              <a:avLst/>
              <a:gdLst/>
              <a:ahLst/>
              <a:cxnLst/>
              <a:rect l="l" t="t" r="r" b="b"/>
              <a:pathLst>
                <a:path w="3606" h="3787" extrusionOk="0">
                  <a:moveTo>
                    <a:pt x="881" y="1"/>
                  </a:moveTo>
                  <a:cubicBezTo>
                    <a:pt x="728" y="36"/>
                    <a:pt x="576" y="48"/>
                    <a:pt x="446" y="107"/>
                  </a:cubicBezTo>
                  <a:cubicBezTo>
                    <a:pt x="129" y="224"/>
                    <a:pt x="0" y="541"/>
                    <a:pt x="141" y="847"/>
                  </a:cubicBezTo>
                  <a:cubicBezTo>
                    <a:pt x="200" y="964"/>
                    <a:pt x="270" y="1081"/>
                    <a:pt x="364" y="1175"/>
                  </a:cubicBezTo>
                  <a:cubicBezTo>
                    <a:pt x="764" y="1598"/>
                    <a:pt x="1045" y="2092"/>
                    <a:pt x="1280" y="2620"/>
                  </a:cubicBezTo>
                  <a:cubicBezTo>
                    <a:pt x="1363" y="2808"/>
                    <a:pt x="1468" y="2996"/>
                    <a:pt x="1574" y="3184"/>
                  </a:cubicBezTo>
                  <a:cubicBezTo>
                    <a:pt x="1691" y="3372"/>
                    <a:pt x="1844" y="3536"/>
                    <a:pt x="2044" y="3642"/>
                  </a:cubicBezTo>
                  <a:cubicBezTo>
                    <a:pt x="2211" y="3740"/>
                    <a:pt x="2389" y="3787"/>
                    <a:pt x="2562" y="3787"/>
                  </a:cubicBezTo>
                  <a:cubicBezTo>
                    <a:pt x="2946" y="3787"/>
                    <a:pt x="3306" y="3557"/>
                    <a:pt x="3477" y="3160"/>
                  </a:cubicBezTo>
                  <a:cubicBezTo>
                    <a:pt x="3582" y="2925"/>
                    <a:pt x="3606" y="2679"/>
                    <a:pt x="3571" y="2420"/>
                  </a:cubicBezTo>
                  <a:cubicBezTo>
                    <a:pt x="3524" y="2092"/>
                    <a:pt x="3406" y="1798"/>
                    <a:pt x="3218" y="1528"/>
                  </a:cubicBezTo>
                  <a:cubicBezTo>
                    <a:pt x="2842" y="976"/>
                    <a:pt x="2349" y="553"/>
                    <a:pt x="1750" y="248"/>
                  </a:cubicBezTo>
                  <a:cubicBezTo>
                    <a:pt x="1480" y="107"/>
                    <a:pt x="1186" y="24"/>
                    <a:pt x="88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8"/>
          <p:cNvGrpSpPr/>
          <p:nvPr/>
        </p:nvGrpSpPr>
        <p:grpSpPr>
          <a:xfrm rot="17306248">
            <a:off x="948815" y="4147812"/>
            <a:ext cx="617018" cy="641754"/>
            <a:chOff x="2412950" y="4922350"/>
            <a:chExt cx="409625" cy="426075"/>
          </a:xfrm>
        </p:grpSpPr>
        <p:sp>
          <p:nvSpPr>
            <p:cNvPr id="1132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" name="Connecteur droit 27"/>
          <p:cNvCxnSpPr/>
          <p:nvPr/>
        </p:nvCxnSpPr>
        <p:spPr>
          <a:xfrm>
            <a:off x="2528539" y="1289742"/>
            <a:ext cx="45076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2528539" y="790454"/>
            <a:ext cx="277110" cy="282927"/>
            <a:chOff x="2116259" y="673446"/>
            <a:chExt cx="277110" cy="282927"/>
          </a:xfrm>
        </p:grpSpPr>
        <p:sp>
          <p:nvSpPr>
            <p:cNvPr id="5" name="Rectangle 4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3" name="Image 3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221659" y="323575"/>
            <a:ext cx="1204040" cy="10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 33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444" y1="86000" x2="69444" y2="86000"/>
                        <a14:foregroundMark x1="73542" y1="75778" x2="73542" y2="75778"/>
                        <a14:foregroundMark x1="58264" y1="96333" x2="58264" y2="96333"/>
                        <a14:foregroundMark x1="61736" y1="93778" x2="61736" y2="93778"/>
                        <a14:foregroundMark x1="63264" y1="93778" x2="63264" y2="93778"/>
                        <a14:foregroundMark x1="65139" y1="93111" x2="65139" y2="93111"/>
                        <a14:foregroundMark x1="51736" y1="97778" x2="51736" y2="97778"/>
                        <a14:foregroundMark x1="53056" y1="8000" x2="53056" y2="8000"/>
                        <a14:foregroundMark x1="72292" y1="80556" x2="72292" y2="80556"/>
                        <a14:foregroundMark x1="54375" y1="3000" x2="54375" y2="3000"/>
                        <a14:foregroundMark x1="70486" y1="25778" x2="70486" y2="25778"/>
                        <a14:backgroundMark x1="49306" y1="91778" x2="49306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6" t="-1327" r="18739" b="1"/>
          <a:stretch/>
        </p:blipFill>
        <p:spPr bwMode="auto">
          <a:xfrm>
            <a:off x="723313" y="330721"/>
            <a:ext cx="1204040" cy="10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2766" y="1547637"/>
            <a:ext cx="72851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découverte de médicament est un </a:t>
            </a:r>
            <a:r>
              <a:rPr lang="fr-FR" sz="2000" b="1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processus </a:t>
            </a:r>
            <a:r>
              <a:rPr lang="fr-FR" sz="2000" b="1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complexe</a:t>
            </a:r>
            <a:endParaRPr lang="fr-FR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2766" y="2139237"/>
            <a:ext cx="6833266" cy="39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découverte de médicament </a:t>
            </a:r>
            <a:r>
              <a:rPr lang="fr-FR" sz="20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implique 4 étapes</a:t>
            </a:r>
            <a:r>
              <a:rPr lang="fr-FR" sz="20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principales :</a:t>
            </a:r>
            <a:endParaRPr lang="fr-FR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34845" y="2595824"/>
            <a:ext cx="5951189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1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</a:t>
            </a:r>
            <a:r>
              <a:rPr lang="fr-FR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cible </a:t>
            </a:r>
            <a:r>
              <a:rPr lang="fr-FR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biologique</a:t>
            </a:r>
            <a:endParaRPr lang="fr-FR" sz="1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34845" y="3000091"/>
            <a:ext cx="5951189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1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 des molécules</a:t>
            </a:r>
            <a:endParaRPr lang="fr-FR" sz="1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34845" y="3412795"/>
            <a:ext cx="5951189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fr-FR" sz="1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Évaluation des molécules</a:t>
            </a:r>
            <a:endParaRPr lang="fr-FR" sz="1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34845" y="3848264"/>
            <a:ext cx="5951189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fr-FR" sz="1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du médicament</a:t>
            </a:r>
            <a:endParaRPr lang="fr-FR" sz="1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10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61" b="21206"/>
          <a:stretch/>
        </p:blipFill>
        <p:spPr>
          <a:xfrm>
            <a:off x="6579177" y="3609740"/>
            <a:ext cx="1899723" cy="1235431"/>
          </a:xfrm>
          <a:prstGeom prst="rect">
            <a:avLst/>
          </a:prstGeom>
        </p:spPr>
      </p:pic>
      <p:grpSp>
        <p:nvGrpSpPr>
          <p:cNvPr id="60" name="Google Shape;1131;p38"/>
          <p:cNvGrpSpPr/>
          <p:nvPr/>
        </p:nvGrpSpPr>
        <p:grpSpPr>
          <a:xfrm rot="17306248">
            <a:off x="7977480" y="3105010"/>
            <a:ext cx="359241" cy="358844"/>
            <a:chOff x="2412950" y="4922350"/>
            <a:chExt cx="409625" cy="426075"/>
          </a:xfrm>
        </p:grpSpPr>
        <p:sp>
          <p:nvSpPr>
            <p:cNvPr id="61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131;p38"/>
          <p:cNvGrpSpPr/>
          <p:nvPr/>
        </p:nvGrpSpPr>
        <p:grpSpPr>
          <a:xfrm rot="17306248">
            <a:off x="7541398" y="3263558"/>
            <a:ext cx="359241" cy="358844"/>
            <a:chOff x="2412950" y="4922350"/>
            <a:chExt cx="409625" cy="426075"/>
          </a:xfrm>
        </p:grpSpPr>
        <p:sp>
          <p:nvSpPr>
            <p:cNvPr id="67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131;p38"/>
          <p:cNvGrpSpPr/>
          <p:nvPr/>
        </p:nvGrpSpPr>
        <p:grpSpPr>
          <a:xfrm rot="17306248">
            <a:off x="7103620" y="3411862"/>
            <a:ext cx="359241" cy="358844"/>
            <a:chOff x="2412950" y="4922350"/>
            <a:chExt cx="409625" cy="426075"/>
          </a:xfrm>
        </p:grpSpPr>
        <p:sp>
          <p:nvSpPr>
            <p:cNvPr id="73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131;p38"/>
          <p:cNvGrpSpPr/>
          <p:nvPr/>
        </p:nvGrpSpPr>
        <p:grpSpPr>
          <a:xfrm rot="17306248">
            <a:off x="6695755" y="3641290"/>
            <a:ext cx="359241" cy="358844"/>
            <a:chOff x="2412950" y="4922350"/>
            <a:chExt cx="409625" cy="426075"/>
          </a:xfrm>
        </p:grpSpPr>
        <p:sp>
          <p:nvSpPr>
            <p:cNvPr id="79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131;p38"/>
          <p:cNvGrpSpPr/>
          <p:nvPr/>
        </p:nvGrpSpPr>
        <p:grpSpPr>
          <a:xfrm rot="17306248">
            <a:off x="6102827" y="4427608"/>
            <a:ext cx="359241" cy="358844"/>
            <a:chOff x="2412950" y="4922350"/>
            <a:chExt cx="409625" cy="426075"/>
          </a:xfrm>
        </p:grpSpPr>
        <p:sp>
          <p:nvSpPr>
            <p:cNvPr id="85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131;p38"/>
          <p:cNvGrpSpPr/>
          <p:nvPr/>
        </p:nvGrpSpPr>
        <p:grpSpPr>
          <a:xfrm rot="17306248">
            <a:off x="6304545" y="3986822"/>
            <a:ext cx="359241" cy="358844"/>
            <a:chOff x="2412950" y="4922350"/>
            <a:chExt cx="409625" cy="426075"/>
          </a:xfrm>
        </p:grpSpPr>
        <p:sp>
          <p:nvSpPr>
            <p:cNvPr id="91" name="Google Shape;1132;p38"/>
            <p:cNvSpPr/>
            <p:nvPr/>
          </p:nvSpPr>
          <p:spPr>
            <a:xfrm>
              <a:off x="2425275" y="4932925"/>
              <a:ext cx="386725" cy="404925"/>
            </a:xfrm>
            <a:custGeom>
              <a:avLst/>
              <a:gdLst/>
              <a:ahLst/>
              <a:cxnLst/>
              <a:rect l="l" t="t" r="r" b="b"/>
              <a:pathLst>
                <a:path w="15469" h="16197" extrusionOk="0">
                  <a:moveTo>
                    <a:pt x="11511" y="1"/>
                  </a:moveTo>
                  <a:cubicBezTo>
                    <a:pt x="11428" y="1"/>
                    <a:pt x="11346" y="1"/>
                    <a:pt x="11264" y="13"/>
                  </a:cubicBezTo>
                  <a:cubicBezTo>
                    <a:pt x="10160" y="71"/>
                    <a:pt x="9209" y="541"/>
                    <a:pt x="8422" y="1387"/>
                  </a:cubicBezTo>
                  <a:cubicBezTo>
                    <a:pt x="8316" y="1504"/>
                    <a:pt x="8210" y="1610"/>
                    <a:pt x="8116" y="1727"/>
                  </a:cubicBezTo>
                  <a:cubicBezTo>
                    <a:pt x="8046" y="1798"/>
                    <a:pt x="7987" y="1880"/>
                    <a:pt x="7917" y="1950"/>
                  </a:cubicBezTo>
                  <a:lnTo>
                    <a:pt x="7858" y="2009"/>
                  </a:lnTo>
                  <a:cubicBezTo>
                    <a:pt x="6801" y="3184"/>
                    <a:pt x="4816" y="5380"/>
                    <a:pt x="4769" y="5439"/>
                  </a:cubicBezTo>
                  <a:lnTo>
                    <a:pt x="4663" y="5556"/>
                  </a:lnTo>
                  <a:lnTo>
                    <a:pt x="4663" y="5568"/>
                  </a:lnTo>
                  <a:cubicBezTo>
                    <a:pt x="4464" y="5791"/>
                    <a:pt x="3970" y="6355"/>
                    <a:pt x="3571" y="6813"/>
                  </a:cubicBezTo>
                  <a:cubicBezTo>
                    <a:pt x="3184" y="7247"/>
                    <a:pt x="2808" y="7682"/>
                    <a:pt x="2573" y="7952"/>
                  </a:cubicBezTo>
                  <a:cubicBezTo>
                    <a:pt x="2432" y="8116"/>
                    <a:pt x="2291" y="8269"/>
                    <a:pt x="2150" y="8434"/>
                  </a:cubicBezTo>
                  <a:cubicBezTo>
                    <a:pt x="1798" y="8833"/>
                    <a:pt x="1434" y="9256"/>
                    <a:pt x="1081" y="9678"/>
                  </a:cubicBezTo>
                  <a:cubicBezTo>
                    <a:pt x="576" y="10289"/>
                    <a:pt x="259" y="11017"/>
                    <a:pt x="153" y="11840"/>
                  </a:cubicBezTo>
                  <a:cubicBezTo>
                    <a:pt x="1" y="13014"/>
                    <a:pt x="400" y="14729"/>
                    <a:pt x="2033" y="15680"/>
                  </a:cubicBezTo>
                  <a:cubicBezTo>
                    <a:pt x="2632" y="16021"/>
                    <a:pt x="3324" y="16197"/>
                    <a:pt x="4029" y="16197"/>
                  </a:cubicBezTo>
                  <a:cubicBezTo>
                    <a:pt x="4875" y="16197"/>
                    <a:pt x="5720" y="15938"/>
                    <a:pt x="6402" y="15469"/>
                  </a:cubicBezTo>
                  <a:cubicBezTo>
                    <a:pt x="6777" y="15199"/>
                    <a:pt x="7083" y="14881"/>
                    <a:pt x="7341" y="14600"/>
                  </a:cubicBezTo>
                  <a:cubicBezTo>
                    <a:pt x="8445" y="13355"/>
                    <a:pt x="13824" y="7318"/>
                    <a:pt x="14412" y="6637"/>
                  </a:cubicBezTo>
                  <a:cubicBezTo>
                    <a:pt x="14623" y="6390"/>
                    <a:pt x="14811" y="6120"/>
                    <a:pt x="14964" y="5791"/>
                  </a:cubicBezTo>
                  <a:cubicBezTo>
                    <a:pt x="15328" y="5098"/>
                    <a:pt x="15469" y="4370"/>
                    <a:pt x="15410" y="3630"/>
                  </a:cubicBezTo>
                  <a:cubicBezTo>
                    <a:pt x="15234" y="1528"/>
                    <a:pt x="13589" y="1"/>
                    <a:pt x="11511" y="1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33;p38"/>
            <p:cNvSpPr/>
            <p:nvPr/>
          </p:nvSpPr>
          <p:spPr>
            <a:xfrm>
              <a:off x="2412950" y="4922350"/>
              <a:ext cx="409625" cy="426075"/>
            </a:xfrm>
            <a:custGeom>
              <a:avLst/>
              <a:gdLst/>
              <a:ahLst/>
              <a:cxnLst/>
              <a:rect l="l" t="t" r="r" b="b"/>
              <a:pathLst>
                <a:path w="16385" h="17043" extrusionOk="0">
                  <a:moveTo>
                    <a:pt x="12004" y="847"/>
                  </a:moveTo>
                  <a:cubicBezTo>
                    <a:pt x="13730" y="847"/>
                    <a:pt x="15316" y="2080"/>
                    <a:pt x="15480" y="4088"/>
                  </a:cubicBezTo>
                  <a:cubicBezTo>
                    <a:pt x="15539" y="4769"/>
                    <a:pt x="15398" y="5415"/>
                    <a:pt x="15092" y="6026"/>
                  </a:cubicBezTo>
                  <a:cubicBezTo>
                    <a:pt x="14952" y="6308"/>
                    <a:pt x="14787" y="6555"/>
                    <a:pt x="14587" y="6789"/>
                  </a:cubicBezTo>
                  <a:cubicBezTo>
                    <a:pt x="14012" y="7459"/>
                    <a:pt x="8609" y="13507"/>
                    <a:pt x="7517" y="14741"/>
                  </a:cubicBezTo>
                  <a:cubicBezTo>
                    <a:pt x="7259" y="15034"/>
                    <a:pt x="6977" y="15316"/>
                    <a:pt x="6660" y="15539"/>
                  </a:cubicBezTo>
                  <a:cubicBezTo>
                    <a:pt x="6025" y="15986"/>
                    <a:pt x="5274" y="16209"/>
                    <a:pt x="4522" y="16209"/>
                  </a:cubicBezTo>
                  <a:cubicBezTo>
                    <a:pt x="3900" y="16209"/>
                    <a:pt x="3277" y="16044"/>
                    <a:pt x="2737" y="15739"/>
                  </a:cubicBezTo>
                  <a:cubicBezTo>
                    <a:pt x="1410" y="14976"/>
                    <a:pt x="905" y="13519"/>
                    <a:pt x="1057" y="12309"/>
                  </a:cubicBezTo>
                  <a:cubicBezTo>
                    <a:pt x="1151" y="11581"/>
                    <a:pt x="1433" y="10935"/>
                    <a:pt x="1903" y="10372"/>
                  </a:cubicBezTo>
                  <a:cubicBezTo>
                    <a:pt x="2385" y="9784"/>
                    <a:pt x="2890" y="9221"/>
                    <a:pt x="3383" y="8645"/>
                  </a:cubicBezTo>
                  <a:cubicBezTo>
                    <a:pt x="3970" y="7964"/>
                    <a:pt x="5567" y="6155"/>
                    <a:pt x="5567" y="6143"/>
                  </a:cubicBezTo>
                  <a:cubicBezTo>
                    <a:pt x="5626" y="6085"/>
                    <a:pt x="7717" y="3771"/>
                    <a:pt x="8727" y="2655"/>
                  </a:cubicBezTo>
                  <a:cubicBezTo>
                    <a:pt x="8891" y="2467"/>
                    <a:pt x="9056" y="2279"/>
                    <a:pt x="9220" y="2103"/>
                  </a:cubicBezTo>
                  <a:cubicBezTo>
                    <a:pt x="9913" y="1352"/>
                    <a:pt x="10759" y="917"/>
                    <a:pt x="11780" y="847"/>
                  </a:cubicBezTo>
                  <a:close/>
                  <a:moveTo>
                    <a:pt x="12004" y="1"/>
                  </a:moveTo>
                  <a:cubicBezTo>
                    <a:pt x="11910" y="1"/>
                    <a:pt x="11816" y="13"/>
                    <a:pt x="11722" y="13"/>
                  </a:cubicBezTo>
                  <a:cubicBezTo>
                    <a:pt x="10524" y="83"/>
                    <a:pt x="9467" y="600"/>
                    <a:pt x="8609" y="1528"/>
                  </a:cubicBezTo>
                  <a:cubicBezTo>
                    <a:pt x="8504" y="1645"/>
                    <a:pt x="8398" y="1763"/>
                    <a:pt x="8292" y="1880"/>
                  </a:cubicBezTo>
                  <a:cubicBezTo>
                    <a:pt x="8234" y="1951"/>
                    <a:pt x="8163" y="2021"/>
                    <a:pt x="8104" y="2092"/>
                  </a:cubicBezTo>
                  <a:lnTo>
                    <a:pt x="7376" y="2890"/>
                  </a:lnTo>
                  <a:cubicBezTo>
                    <a:pt x="6025" y="4394"/>
                    <a:pt x="4992" y="5545"/>
                    <a:pt x="4945" y="5591"/>
                  </a:cubicBezTo>
                  <a:lnTo>
                    <a:pt x="4734" y="5826"/>
                  </a:lnTo>
                  <a:lnTo>
                    <a:pt x="4734" y="5838"/>
                  </a:lnTo>
                  <a:cubicBezTo>
                    <a:pt x="4510" y="6097"/>
                    <a:pt x="4099" y="6566"/>
                    <a:pt x="3747" y="6954"/>
                  </a:cubicBezTo>
                  <a:cubicBezTo>
                    <a:pt x="3371" y="7388"/>
                    <a:pt x="2984" y="7835"/>
                    <a:pt x="2749" y="8093"/>
                  </a:cubicBezTo>
                  <a:cubicBezTo>
                    <a:pt x="2608" y="8258"/>
                    <a:pt x="2479" y="8422"/>
                    <a:pt x="2338" y="8575"/>
                  </a:cubicBezTo>
                  <a:cubicBezTo>
                    <a:pt x="1974" y="8986"/>
                    <a:pt x="1609" y="9409"/>
                    <a:pt x="1257" y="9831"/>
                  </a:cubicBezTo>
                  <a:cubicBezTo>
                    <a:pt x="693" y="10513"/>
                    <a:pt x="341" y="11311"/>
                    <a:pt x="224" y="12204"/>
                  </a:cubicBezTo>
                  <a:cubicBezTo>
                    <a:pt x="0" y="13930"/>
                    <a:pt x="823" y="15598"/>
                    <a:pt x="2326" y="16467"/>
                  </a:cubicBezTo>
                  <a:cubicBezTo>
                    <a:pt x="2984" y="16843"/>
                    <a:pt x="3747" y="17043"/>
                    <a:pt x="4522" y="17043"/>
                  </a:cubicBezTo>
                  <a:cubicBezTo>
                    <a:pt x="5473" y="17043"/>
                    <a:pt x="6366" y="16761"/>
                    <a:pt x="7141" y="16232"/>
                  </a:cubicBezTo>
                  <a:cubicBezTo>
                    <a:pt x="7541" y="15950"/>
                    <a:pt x="7869" y="15598"/>
                    <a:pt x="8140" y="15304"/>
                  </a:cubicBezTo>
                  <a:cubicBezTo>
                    <a:pt x="9255" y="14059"/>
                    <a:pt x="14634" y="8011"/>
                    <a:pt x="15222" y="7341"/>
                  </a:cubicBezTo>
                  <a:cubicBezTo>
                    <a:pt x="15457" y="7060"/>
                    <a:pt x="15656" y="6754"/>
                    <a:pt x="15832" y="6414"/>
                  </a:cubicBezTo>
                  <a:cubicBezTo>
                    <a:pt x="16220" y="5650"/>
                    <a:pt x="16384" y="4840"/>
                    <a:pt x="16314" y="4018"/>
                  </a:cubicBezTo>
                  <a:cubicBezTo>
                    <a:pt x="16126" y="1692"/>
                    <a:pt x="14306" y="1"/>
                    <a:pt x="12004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34;p38"/>
            <p:cNvSpPr/>
            <p:nvPr/>
          </p:nvSpPr>
          <p:spPr>
            <a:xfrm>
              <a:off x="2435550" y="5076500"/>
              <a:ext cx="250500" cy="250950"/>
            </a:xfrm>
            <a:custGeom>
              <a:avLst/>
              <a:gdLst/>
              <a:ahLst/>
              <a:cxnLst/>
              <a:rect l="l" t="t" r="r" b="b"/>
              <a:pathLst>
                <a:path w="10020" h="10038" extrusionOk="0">
                  <a:moveTo>
                    <a:pt x="4640" y="1"/>
                  </a:moveTo>
                  <a:cubicBezTo>
                    <a:pt x="4511" y="154"/>
                    <a:pt x="4382" y="295"/>
                    <a:pt x="4252" y="447"/>
                  </a:cubicBezTo>
                  <a:cubicBezTo>
                    <a:pt x="3665" y="1128"/>
                    <a:pt x="3066" y="1798"/>
                    <a:pt x="2479" y="2479"/>
                  </a:cubicBezTo>
                  <a:cubicBezTo>
                    <a:pt x="1986" y="3055"/>
                    <a:pt x="1481" y="3618"/>
                    <a:pt x="999" y="4206"/>
                  </a:cubicBezTo>
                  <a:cubicBezTo>
                    <a:pt x="529" y="4769"/>
                    <a:pt x="247" y="5415"/>
                    <a:pt x="153" y="6143"/>
                  </a:cubicBezTo>
                  <a:cubicBezTo>
                    <a:pt x="1" y="7353"/>
                    <a:pt x="506" y="8810"/>
                    <a:pt x="1833" y="9573"/>
                  </a:cubicBezTo>
                  <a:cubicBezTo>
                    <a:pt x="2378" y="9883"/>
                    <a:pt x="2998" y="10037"/>
                    <a:pt x="3621" y="10037"/>
                  </a:cubicBezTo>
                  <a:cubicBezTo>
                    <a:pt x="4369" y="10037"/>
                    <a:pt x="5122" y="9815"/>
                    <a:pt x="5756" y="9373"/>
                  </a:cubicBezTo>
                  <a:cubicBezTo>
                    <a:pt x="6073" y="9150"/>
                    <a:pt x="6355" y="8868"/>
                    <a:pt x="6613" y="8575"/>
                  </a:cubicBezTo>
                  <a:cubicBezTo>
                    <a:pt x="7705" y="7341"/>
                    <a:pt x="8809" y="6120"/>
                    <a:pt x="9913" y="4899"/>
                  </a:cubicBezTo>
                  <a:cubicBezTo>
                    <a:pt x="9949" y="4863"/>
                    <a:pt x="9984" y="4828"/>
                    <a:pt x="10019" y="4781"/>
                  </a:cubicBezTo>
                  <a:cubicBezTo>
                    <a:pt x="8222" y="3184"/>
                    <a:pt x="6449" y="1610"/>
                    <a:pt x="4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35;p38"/>
            <p:cNvSpPr/>
            <p:nvPr/>
          </p:nvSpPr>
          <p:spPr>
            <a:xfrm>
              <a:off x="2552125" y="4943350"/>
              <a:ext cx="249300" cy="252100"/>
            </a:xfrm>
            <a:custGeom>
              <a:avLst/>
              <a:gdLst/>
              <a:ahLst/>
              <a:cxnLst/>
              <a:rect l="l" t="t" r="r" b="b"/>
              <a:pathLst>
                <a:path w="9972" h="10084" extrusionOk="0">
                  <a:moveTo>
                    <a:pt x="6425" y="0"/>
                  </a:moveTo>
                  <a:cubicBezTo>
                    <a:pt x="6355" y="0"/>
                    <a:pt x="6284" y="2"/>
                    <a:pt x="6213" y="7"/>
                  </a:cubicBezTo>
                  <a:cubicBezTo>
                    <a:pt x="5192" y="77"/>
                    <a:pt x="4346" y="512"/>
                    <a:pt x="3653" y="1263"/>
                  </a:cubicBezTo>
                  <a:cubicBezTo>
                    <a:pt x="3489" y="1439"/>
                    <a:pt x="3324" y="1627"/>
                    <a:pt x="3160" y="1815"/>
                  </a:cubicBezTo>
                  <a:cubicBezTo>
                    <a:pt x="2150" y="2931"/>
                    <a:pt x="1140" y="4047"/>
                    <a:pt x="130" y="5163"/>
                  </a:cubicBezTo>
                  <a:cubicBezTo>
                    <a:pt x="94" y="5198"/>
                    <a:pt x="59" y="5245"/>
                    <a:pt x="0" y="5303"/>
                  </a:cubicBezTo>
                  <a:cubicBezTo>
                    <a:pt x="1797" y="6913"/>
                    <a:pt x="3583" y="8498"/>
                    <a:pt x="5368" y="10084"/>
                  </a:cubicBezTo>
                  <a:cubicBezTo>
                    <a:pt x="5415" y="10048"/>
                    <a:pt x="5450" y="10013"/>
                    <a:pt x="5474" y="9978"/>
                  </a:cubicBezTo>
                  <a:cubicBezTo>
                    <a:pt x="5767" y="9661"/>
                    <a:pt x="6072" y="9344"/>
                    <a:pt x="6354" y="9015"/>
                  </a:cubicBezTo>
                  <a:cubicBezTo>
                    <a:pt x="6671" y="8662"/>
                    <a:pt x="6977" y="8310"/>
                    <a:pt x="7282" y="7958"/>
                  </a:cubicBezTo>
                  <a:cubicBezTo>
                    <a:pt x="7869" y="7288"/>
                    <a:pt x="8445" y="6619"/>
                    <a:pt x="9020" y="5949"/>
                  </a:cubicBezTo>
                  <a:cubicBezTo>
                    <a:pt x="9220" y="5715"/>
                    <a:pt x="9385" y="5468"/>
                    <a:pt x="9525" y="5186"/>
                  </a:cubicBezTo>
                  <a:cubicBezTo>
                    <a:pt x="9831" y="4575"/>
                    <a:pt x="9972" y="3929"/>
                    <a:pt x="9913" y="3248"/>
                  </a:cubicBezTo>
                  <a:cubicBezTo>
                    <a:pt x="9744" y="1239"/>
                    <a:pt x="8154" y="0"/>
                    <a:pt x="6425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36;p38"/>
            <p:cNvSpPr/>
            <p:nvPr/>
          </p:nvSpPr>
          <p:spPr>
            <a:xfrm>
              <a:off x="2567450" y="5187050"/>
              <a:ext cx="68600" cy="75650"/>
            </a:xfrm>
            <a:custGeom>
              <a:avLst/>
              <a:gdLst/>
              <a:ahLst/>
              <a:cxnLst/>
              <a:rect l="l" t="t" r="r" b="b"/>
              <a:pathLst>
                <a:path w="2744" h="3026" extrusionOk="0">
                  <a:moveTo>
                    <a:pt x="2187" y="0"/>
                  </a:moveTo>
                  <a:cubicBezTo>
                    <a:pt x="2140" y="0"/>
                    <a:pt x="2091" y="6"/>
                    <a:pt x="2042" y="19"/>
                  </a:cubicBezTo>
                  <a:cubicBezTo>
                    <a:pt x="1936" y="42"/>
                    <a:pt x="1830" y="89"/>
                    <a:pt x="1748" y="148"/>
                  </a:cubicBezTo>
                  <a:cubicBezTo>
                    <a:pt x="1642" y="206"/>
                    <a:pt x="1537" y="289"/>
                    <a:pt x="1443" y="383"/>
                  </a:cubicBezTo>
                  <a:cubicBezTo>
                    <a:pt x="1208" y="606"/>
                    <a:pt x="961" y="829"/>
                    <a:pt x="726" y="1064"/>
                  </a:cubicBezTo>
                  <a:cubicBezTo>
                    <a:pt x="726" y="1064"/>
                    <a:pt x="726" y="1064"/>
                    <a:pt x="726" y="1076"/>
                  </a:cubicBezTo>
                  <a:cubicBezTo>
                    <a:pt x="621" y="1193"/>
                    <a:pt x="503" y="1322"/>
                    <a:pt x="386" y="1451"/>
                  </a:cubicBezTo>
                  <a:cubicBezTo>
                    <a:pt x="327" y="1522"/>
                    <a:pt x="280" y="1592"/>
                    <a:pt x="233" y="1663"/>
                  </a:cubicBezTo>
                  <a:cubicBezTo>
                    <a:pt x="104" y="1851"/>
                    <a:pt x="22" y="2050"/>
                    <a:pt x="10" y="2273"/>
                  </a:cubicBezTo>
                  <a:cubicBezTo>
                    <a:pt x="0" y="2708"/>
                    <a:pt x="322" y="3026"/>
                    <a:pt x="725" y="3026"/>
                  </a:cubicBezTo>
                  <a:cubicBezTo>
                    <a:pt x="801" y="3026"/>
                    <a:pt x="881" y="3014"/>
                    <a:pt x="961" y="2990"/>
                  </a:cubicBezTo>
                  <a:cubicBezTo>
                    <a:pt x="1102" y="2943"/>
                    <a:pt x="1231" y="2861"/>
                    <a:pt x="1349" y="2755"/>
                  </a:cubicBezTo>
                  <a:cubicBezTo>
                    <a:pt x="1431" y="2661"/>
                    <a:pt x="1525" y="2567"/>
                    <a:pt x="1595" y="2473"/>
                  </a:cubicBezTo>
                  <a:cubicBezTo>
                    <a:pt x="1783" y="2215"/>
                    <a:pt x="1971" y="1968"/>
                    <a:pt x="2147" y="1710"/>
                  </a:cubicBezTo>
                  <a:cubicBezTo>
                    <a:pt x="2300" y="1487"/>
                    <a:pt x="2441" y="1252"/>
                    <a:pt x="2582" y="1029"/>
                  </a:cubicBezTo>
                  <a:cubicBezTo>
                    <a:pt x="2664" y="899"/>
                    <a:pt x="2711" y="747"/>
                    <a:pt x="2723" y="594"/>
                  </a:cubicBezTo>
                  <a:cubicBezTo>
                    <a:pt x="2743" y="257"/>
                    <a:pt x="2498" y="0"/>
                    <a:pt x="2187" y="0"/>
                  </a:cubicBezTo>
                  <a:close/>
                </a:path>
              </a:pathLst>
            </a:custGeom>
            <a:solidFill>
              <a:srgbClr val="F1E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ZoneTexte 95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509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3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 flipV="1">
            <a:off x="2760442" y="890792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1574096" y="500188"/>
            <a:ext cx="214023" cy="221808"/>
            <a:chOff x="2116259" y="673446"/>
            <a:chExt cx="277110" cy="282927"/>
          </a:xfrm>
        </p:grpSpPr>
        <p:sp>
          <p:nvSpPr>
            <p:cNvPr id="5" name="Rectangle 4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>
          <a:xfrm>
            <a:off x="1350642" y="1156607"/>
            <a:ext cx="6820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dentifier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cible biologique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impliquée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dans la maladie qu'ils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cherchent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traiter.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840078" y="345159"/>
            <a:ext cx="5951189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FR" sz="2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</a:t>
            </a:r>
            <a:r>
              <a:rPr lang="fr-F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cible </a:t>
            </a:r>
            <a:r>
              <a:rPr lang="fr-FR" sz="2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biologique</a:t>
            </a:r>
            <a:endParaRPr lang="fr-FR" sz="2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8584" y="3060299"/>
            <a:ext cx="6652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cible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biologique peut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être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1741917" y="1916460"/>
            <a:ext cx="6541083" cy="972260"/>
            <a:chOff x="2122374" y="1726334"/>
            <a:chExt cx="6541083" cy="972260"/>
          </a:xfrm>
        </p:grpSpPr>
        <p:sp>
          <p:nvSpPr>
            <p:cNvPr id="98" name="Zone de texte 2"/>
            <p:cNvSpPr txBox="1">
              <a:spLocks noChangeArrowheads="1"/>
            </p:cNvSpPr>
            <p:nvPr/>
          </p:nvSpPr>
          <p:spPr bwMode="auto">
            <a:xfrm>
              <a:off x="4332714" y="2033694"/>
              <a:ext cx="4330743" cy="368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800" b="1" dirty="0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Cible biologique identifiée</a:t>
              </a:r>
            </a:p>
          </p:txBody>
        </p:sp>
        <p:grpSp>
          <p:nvGrpSpPr>
            <p:cNvPr id="99" name="Groupe 98"/>
            <p:cNvGrpSpPr/>
            <p:nvPr/>
          </p:nvGrpSpPr>
          <p:grpSpPr>
            <a:xfrm>
              <a:off x="2122374" y="1766605"/>
              <a:ext cx="1891554" cy="931989"/>
              <a:chOff x="0" y="0"/>
              <a:chExt cx="787400" cy="411480"/>
            </a:xfrm>
          </p:grpSpPr>
          <p:grpSp>
            <p:nvGrpSpPr>
              <p:cNvPr id="100" name="Groupe 99"/>
              <p:cNvGrpSpPr/>
              <p:nvPr/>
            </p:nvGrpSpPr>
            <p:grpSpPr>
              <a:xfrm>
                <a:off x="0" y="0"/>
                <a:ext cx="787400" cy="411480"/>
                <a:chOff x="0" y="0"/>
                <a:chExt cx="787400" cy="411480"/>
              </a:xfrm>
            </p:grpSpPr>
            <p:pic>
              <p:nvPicPr>
                <p:cNvPr id="102" name="Image 101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761" t="81255" r="45100" b="7804"/>
                <a:stretch/>
              </p:blipFill>
              <p:spPr bwMode="auto">
                <a:xfrm>
                  <a:off x="0" y="0"/>
                  <a:ext cx="641350" cy="41148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03" name="Image 102"/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5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05" t="81255" r="38312" b="7804"/>
                <a:stretch/>
              </p:blipFill>
              <p:spPr bwMode="auto">
                <a:xfrm>
                  <a:off x="431800" y="6350"/>
                  <a:ext cx="355600" cy="37465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101" name="Rectangle 100"/>
              <p:cNvSpPr/>
              <p:nvPr/>
            </p:nvSpPr>
            <p:spPr>
              <a:xfrm>
                <a:off x="25400" y="0"/>
                <a:ext cx="368300" cy="3937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cxnSp>
          <p:nvCxnSpPr>
            <p:cNvPr id="18" name="Connecteur droit avec flèche 17"/>
            <p:cNvCxnSpPr>
              <a:stCxn id="98" idx="1"/>
              <a:endCxn id="103" idx="3"/>
            </p:cNvCxnSpPr>
            <p:nvPr/>
          </p:nvCxnSpPr>
          <p:spPr>
            <a:xfrm flipH="1" flipV="1">
              <a:off x="4013928" y="2205273"/>
              <a:ext cx="318786" cy="12799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892724" y="1726334"/>
              <a:ext cx="4210335" cy="9032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802935" y="346618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protéine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02935" y="380239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 enzyme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02935" y="4138601"/>
            <a:ext cx="4327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récepteur ou une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autre molécule présente dans le corps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humain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" name="Google Shape;969;p35"/>
          <p:cNvGrpSpPr/>
          <p:nvPr/>
        </p:nvGrpSpPr>
        <p:grpSpPr>
          <a:xfrm rot="20859478">
            <a:off x="6832678" y="3610902"/>
            <a:ext cx="1482762" cy="1190282"/>
            <a:chOff x="5571700" y="3015275"/>
            <a:chExt cx="1062350" cy="1060950"/>
          </a:xfrm>
        </p:grpSpPr>
        <p:sp>
          <p:nvSpPr>
            <p:cNvPr id="105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969;p35"/>
          <p:cNvGrpSpPr/>
          <p:nvPr/>
        </p:nvGrpSpPr>
        <p:grpSpPr>
          <a:xfrm rot="20859478">
            <a:off x="746520" y="359548"/>
            <a:ext cx="736202" cy="672954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ZoneTexte 181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6430" y="4391961"/>
            <a:ext cx="3001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 joue un rôle clé dans la maladie.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0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 flipV="1">
            <a:off x="2762594" y="890792"/>
            <a:ext cx="3722542" cy="16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2081029" y="470769"/>
            <a:ext cx="214023" cy="221808"/>
            <a:chOff x="2116259" y="673446"/>
            <a:chExt cx="277110" cy="282927"/>
          </a:xfrm>
        </p:grpSpPr>
        <p:sp>
          <p:nvSpPr>
            <p:cNvPr id="5" name="Rectangle 4"/>
            <p:cNvSpPr/>
            <p:nvPr/>
          </p:nvSpPr>
          <p:spPr>
            <a:xfrm>
              <a:off x="2188665" y="673446"/>
              <a:ext cx="204704" cy="237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16259" y="725120"/>
              <a:ext cx="217289" cy="231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>
          <a:xfrm>
            <a:off x="969021" y="1162648"/>
            <a:ext cx="6294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fois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cible biologique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289042" y="307804"/>
            <a:ext cx="5951189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FR" sz="28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 des molécules</a:t>
            </a:r>
            <a:endParaRPr lang="fr-FR" sz="2800" dirty="0">
              <a:solidFill>
                <a:schemeClr val="accent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4" name="Google Shape;969;p35"/>
          <p:cNvGrpSpPr/>
          <p:nvPr/>
        </p:nvGrpSpPr>
        <p:grpSpPr>
          <a:xfrm rot="20859478">
            <a:off x="6832678" y="3610902"/>
            <a:ext cx="1482762" cy="1190282"/>
            <a:chOff x="5571700" y="3015275"/>
            <a:chExt cx="1062350" cy="1060950"/>
          </a:xfrm>
        </p:grpSpPr>
        <p:sp>
          <p:nvSpPr>
            <p:cNvPr id="105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969;p35"/>
          <p:cNvGrpSpPr/>
          <p:nvPr/>
        </p:nvGrpSpPr>
        <p:grpSpPr>
          <a:xfrm rot="20859478">
            <a:off x="7641968" y="373837"/>
            <a:ext cx="736202" cy="672954"/>
            <a:chOff x="5571700" y="3015275"/>
            <a:chExt cx="1062350" cy="1060950"/>
          </a:xfrm>
        </p:grpSpPr>
        <p:sp>
          <p:nvSpPr>
            <p:cNvPr id="144" name="Google Shape;970;p35"/>
            <p:cNvSpPr/>
            <p:nvPr/>
          </p:nvSpPr>
          <p:spPr>
            <a:xfrm>
              <a:off x="6263750" y="3380275"/>
              <a:ext cx="53475" cy="136125"/>
            </a:xfrm>
            <a:custGeom>
              <a:avLst/>
              <a:gdLst/>
              <a:ahLst/>
              <a:cxnLst/>
              <a:rect l="l" t="t" r="r" b="b"/>
              <a:pathLst>
                <a:path w="2139" h="5445" extrusionOk="0">
                  <a:moveTo>
                    <a:pt x="318" y="1"/>
                  </a:moveTo>
                  <a:cubicBezTo>
                    <a:pt x="291" y="1"/>
                    <a:pt x="264" y="5"/>
                    <a:pt x="236" y="12"/>
                  </a:cubicBezTo>
                  <a:cubicBezTo>
                    <a:pt x="95" y="48"/>
                    <a:pt x="1" y="188"/>
                    <a:pt x="24" y="341"/>
                  </a:cubicBezTo>
                  <a:cubicBezTo>
                    <a:pt x="24" y="412"/>
                    <a:pt x="48" y="482"/>
                    <a:pt x="71" y="541"/>
                  </a:cubicBezTo>
                  <a:cubicBezTo>
                    <a:pt x="553" y="2056"/>
                    <a:pt x="1023" y="3571"/>
                    <a:pt x="1504" y="5086"/>
                  </a:cubicBezTo>
                  <a:cubicBezTo>
                    <a:pt x="1528" y="5168"/>
                    <a:pt x="1551" y="5239"/>
                    <a:pt x="1598" y="5309"/>
                  </a:cubicBezTo>
                  <a:cubicBezTo>
                    <a:pt x="1651" y="5396"/>
                    <a:pt x="1742" y="5445"/>
                    <a:pt x="1838" y="5445"/>
                  </a:cubicBezTo>
                  <a:cubicBezTo>
                    <a:pt x="1871" y="5445"/>
                    <a:pt x="1905" y="5439"/>
                    <a:pt x="1939" y="5427"/>
                  </a:cubicBezTo>
                  <a:cubicBezTo>
                    <a:pt x="2056" y="5391"/>
                    <a:pt x="2139" y="5262"/>
                    <a:pt x="2139" y="5098"/>
                  </a:cubicBezTo>
                  <a:cubicBezTo>
                    <a:pt x="2127" y="5039"/>
                    <a:pt x="2103" y="4969"/>
                    <a:pt x="2080" y="4886"/>
                  </a:cubicBezTo>
                  <a:cubicBezTo>
                    <a:pt x="1610" y="3383"/>
                    <a:pt x="1128" y="1880"/>
                    <a:pt x="659" y="376"/>
                  </a:cubicBezTo>
                  <a:cubicBezTo>
                    <a:pt x="635" y="294"/>
                    <a:pt x="612" y="224"/>
                    <a:pt x="565" y="153"/>
                  </a:cubicBezTo>
                  <a:cubicBezTo>
                    <a:pt x="509" y="52"/>
                    <a:pt x="418" y="1"/>
                    <a:pt x="31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1;p35"/>
            <p:cNvSpPr/>
            <p:nvPr/>
          </p:nvSpPr>
          <p:spPr>
            <a:xfrm>
              <a:off x="6079375" y="3303625"/>
              <a:ext cx="132150" cy="38200"/>
            </a:xfrm>
            <a:custGeom>
              <a:avLst/>
              <a:gdLst/>
              <a:ahLst/>
              <a:cxnLst/>
              <a:rect l="l" t="t" r="r" b="b"/>
              <a:pathLst>
                <a:path w="5286" h="1528" extrusionOk="0">
                  <a:moveTo>
                    <a:pt x="329" y="0"/>
                  </a:moveTo>
                  <a:cubicBezTo>
                    <a:pt x="187" y="0"/>
                    <a:pt x="69" y="102"/>
                    <a:pt x="35" y="224"/>
                  </a:cubicBezTo>
                  <a:cubicBezTo>
                    <a:pt x="0" y="365"/>
                    <a:pt x="82" y="506"/>
                    <a:pt x="223" y="565"/>
                  </a:cubicBezTo>
                  <a:cubicBezTo>
                    <a:pt x="294" y="600"/>
                    <a:pt x="376" y="612"/>
                    <a:pt x="458" y="635"/>
                  </a:cubicBezTo>
                  <a:cubicBezTo>
                    <a:pt x="1868" y="917"/>
                    <a:pt x="3277" y="1211"/>
                    <a:pt x="4686" y="1493"/>
                  </a:cubicBezTo>
                  <a:cubicBezTo>
                    <a:pt x="4769" y="1516"/>
                    <a:pt x="4863" y="1528"/>
                    <a:pt x="4921" y="1528"/>
                  </a:cubicBezTo>
                  <a:cubicBezTo>
                    <a:pt x="5133" y="1528"/>
                    <a:pt x="5250" y="1434"/>
                    <a:pt x="5274" y="1270"/>
                  </a:cubicBezTo>
                  <a:cubicBezTo>
                    <a:pt x="5285" y="1140"/>
                    <a:pt x="5203" y="1011"/>
                    <a:pt x="5051" y="952"/>
                  </a:cubicBezTo>
                  <a:cubicBezTo>
                    <a:pt x="4992" y="929"/>
                    <a:pt x="4933" y="917"/>
                    <a:pt x="4874" y="906"/>
                  </a:cubicBezTo>
                  <a:cubicBezTo>
                    <a:pt x="4604" y="847"/>
                    <a:pt x="4322" y="800"/>
                    <a:pt x="4052" y="741"/>
                  </a:cubicBezTo>
                  <a:cubicBezTo>
                    <a:pt x="2901" y="506"/>
                    <a:pt x="1762" y="271"/>
                    <a:pt x="611" y="36"/>
                  </a:cubicBezTo>
                  <a:cubicBezTo>
                    <a:pt x="529" y="25"/>
                    <a:pt x="435" y="1"/>
                    <a:pt x="353" y="1"/>
                  </a:cubicBezTo>
                  <a:cubicBezTo>
                    <a:pt x="345" y="1"/>
                    <a:pt x="337" y="0"/>
                    <a:pt x="32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72;p35"/>
            <p:cNvSpPr/>
            <p:nvPr/>
          </p:nvSpPr>
          <p:spPr>
            <a:xfrm>
              <a:off x="5919925" y="3340800"/>
              <a:ext cx="94875" cy="99000"/>
            </a:xfrm>
            <a:custGeom>
              <a:avLst/>
              <a:gdLst/>
              <a:ahLst/>
              <a:cxnLst/>
              <a:rect l="l" t="t" r="r" b="b"/>
              <a:pathLst>
                <a:path w="3795" h="3960" extrusionOk="0">
                  <a:moveTo>
                    <a:pt x="3486" y="1"/>
                  </a:moveTo>
                  <a:cubicBezTo>
                    <a:pt x="3424" y="1"/>
                    <a:pt x="3360" y="22"/>
                    <a:pt x="3301" y="64"/>
                  </a:cubicBezTo>
                  <a:cubicBezTo>
                    <a:pt x="3219" y="123"/>
                    <a:pt x="3148" y="194"/>
                    <a:pt x="3090" y="264"/>
                  </a:cubicBezTo>
                  <a:cubicBezTo>
                    <a:pt x="2138" y="1274"/>
                    <a:pt x="1187" y="2272"/>
                    <a:pt x="236" y="3271"/>
                  </a:cubicBezTo>
                  <a:cubicBezTo>
                    <a:pt x="189" y="3330"/>
                    <a:pt x="130" y="3388"/>
                    <a:pt x="83" y="3459"/>
                  </a:cubicBezTo>
                  <a:cubicBezTo>
                    <a:pt x="36" y="3506"/>
                    <a:pt x="24" y="3576"/>
                    <a:pt x="1" y="3611"/>
                  </a:cubicBezTo>
                  <a:cubicBezTo>
                    <a:pt x="1" y="3752"/>
                    <a:pt x="36" y="3846"/>
                    <a:pt x="130" y="3905"/>
                  </a:cubicBezTo>
                  <a:cubicBezTo>
                    <a:pt x="179" y="3942"/>
                    <a:pt x="235" y="3959"/>
                    <a:pt x="290" y="3959"/>
                  </a:cubicBezTo>
                  <a:cubicBezTo>
                    <a:pt x="340" y="3959"/>
                    <a:pt x="391" y="3945"/>
                    <a:pt x="435" y="3917"/>
                  </a:cubicBezTo>
                  <a:cubicBezTo>
                    <a:pt x="506" y="3870"/>
                    <a:pt x="565" y="3811"/>
                    <a:pt x="623" y="3752"/>
                  </a:cubicBezTo>
                  <a:cubicBezTo>
                    <a:pt x="1610" y="2707"/>
                    <a:pt x="2608" y="1662"/>
                    <a:pt x="3595" y="616"/>
                  </a:cubicBezTo>
                  <a:cubicBezTo>
                    <a:pt x="3642" y="569"/>
                    <a:pt x="3689" y="511"/>
                    <a:pt x="3724" y="452"/>
                  </a:cubicBezTo>
                  <a:cubicBezTo>
                    <a:pt x="3794" y="335"/>
                    <a:pt x="3783" y="182"/>
                    <a:pt x="3689" y="88"/>
                  </a:cubicBezTo>
                  <a:cubicBezTo>
                    <a:pt x="3631" y="30"/>
                    <a:pt x="3560" y="1"/>
                    <a:pt x="348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73;p35"/>
            <p:cNvSpPr/>
            <p:nvPr/>
          </p:nvSpPr>
          <p:spPr>
            <a:xfrm>
              <a:off x="5910825" y="3512300"/>
              <a:ext cx="53475" cy="123650"/>
            </a:xfrm>
            <a:custGeom>
              <a:avLst/>
              <a:gdLst/>
              <a:ahLst/>
              <a:cxnLst/>
              <a:rect l="l" t="t" r="r" b="b"/>
              <a:pathLst>
                <a:path w="2139" h="4946" extrusionOk="0">
                  <a:moveTo>
                    <a:pt x="320" y="0"/>
                  </a:moveTo>
                  <a:cubicBezTo>
                    <a:pt x="288" y="0"/>
                    <a:pt x="256" y="6"/>
                    <a:pt x="224" y="16"/>
                  </a:cubicBezTo>
                  <a:cubicBezTo>
                    <a:pt x="83" y="63"/>
                    <a:pt x="1" y="204"/>
                    <a:pt x="24" y="381"/>
                  </a:cubicBezTo>
                  <a:cubicBezTo>
                    <a:pt x="36" y="439"/>
                    <a:pt x="59" y="486"/>
                    <a:pt x="83" y="545"/>
                  </a:cubicBezTo>
                  <a:cubicBezTo>
                    <a:pt x="553" y="1896"/>
                    <a:pt x="1023" y="3246"/>
                    <a:pt x="1492" y="4609"/>
                  </a:cubicBezTo>
                  <a:cubicBezTo>
                    <a:pt x="1516" y="4679"/>
                    <a:pt x="1551" y="4750"/>
                    <a:pt x="1586" y="4820"/>
                  </a:cubicBezTo>
                  <a:cubicBezTo>
                    <a:pt x="1645" y="4904"/>
                    <a:pt x="1734" y="4946"/>
                    <a:pt x="1827" y="4946"/>
                  </a:cubicBezTo>
                  <a:cubicBezTo>
                    <a:pt x="1864" y="4946"/>
                    <a:pt x="1902" y="4939"/>
                    <a:pt x="1939" y="4926"/>
                  </a:cubicBezTo>
                  <a:cubicBezTo>
                    <a:pt x="2068" y="4890"/>
                    <a:pt x="2138" y="4761"/>
                    <a:pt x="2127" y="4597"/>
                  </a:cubicBezTo>
                  <a:cubicBezTo>
                    <a:pt x="2115" y="4538"/>
                    <a:pt x="2091" y="4468"/>
                    <a:pt x="2068" y="4385"/>
                  </a:cubicBezTo>
                  <a:cubicBezTo>
                    <a:pt x="1598" y="3047"/>
                    <a:pt x="1128" y="1708"/>
                    <a:pt x="670" y="369"/>
                  </a:cubicBezTo>
                  <a:cubicBezTo>
                    <a:pt x="647" y="298"/>
                    <a:pt x="623" y="228"/>
                    <a:pt x="588" y="169"/>
                  </a:cubicBezTo>
                  <a:cubicBezTo>
                    <a:pt x="525" y="60"/>
                    <a:pt x="426" y="0"/>
                    <a:pt x="320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74;p35"/>
            <p:cNvSpPr/>
            <p:nvPr/>
          </p:nvSpPr>
          <p:spPr>
            <a:xfrm>
              <a:off x="6212075" y="3589900"/>
              <a:ext cx="89525" cy="104650"/>
            </a:xfrm>
            <a:custGeom>
              <a:avLst/>
              <a:gdLst/>
              <a:ahLst/>
              <a:cxnLst/>
              <a:rect l="l" t="t" r="r" b="b"/>
              <a:pathLst>
                <a:path w="3581" h="4186" extrusionOk="0">
                  <a:moveTo>
                    <a:pt x="3206" y="1"/>
                  </a:moveTo>
                  <a:cubicBezTo>
                    <a:pt x="3198" y="1"/>
                    <a:pt x="3191" y="1"/>
                    <a:pt x="3184" y="1"/>
                  </a:cubicBezTo>
                  <a:cubicBezTo>
                    <a:pt x="3160" y="13"/>
                    <a:pt x="3078" y="37"/>
                    <a:pt x="3019" y="84"/>
                  </a:cubicBezTo>
                  <a:cubicBezTo>
                    <a:pt x="2949" y="154"/>
                    <a:pt x="2878" y="236"/>
                    <a:pt x="2820" y="307"/>
                  </a:cubicBezTo>
                  <a:cubicBezTo>
                    <a:pt x="2150" y="1129"/>
                    <a:pt x="1492" y="1951"/>
                    <a:pt x="823" y="2773"/>
                  </a:cubicBezTo>
                  <a:cubicBezTo>
                    <a:pt x="612" y="3043"/>
                    <a:pt x="388" y="3302"/>
                    <a:pt x="177" y="3572"/>
                  </a:cubicBezTo>
                  <a:cubicBezTo>
                    <a:pt x="130" y="3642"/>
                    <a:pt x="71" y="3724"/>
                    <a:pt x="48" y="3807"/>
                  </a:cubicBezTo>
                  <a:cubicBezTo>
                    <a:pt x="1" y="3936"/>
                    <a:pt x="48" y="4065"/>
                    <a:pt x="154" y="4124"/>
                  </a:cubicBezTo>
                  <a:cubicBezTo>
                    <a:pt x="201" y="4165"/>
                    <a:pt x="256" y="4185"/>
                    <a:pt x="314" y="4185"/>
                  </a:cubicBezTo>
                  <a:cubicBezTo>
                    <a:pt x="371" y="4185"/>
                    <a:pt x="430" y="4165"/>
                    <a:pt x="482" y="4124"/>
                  </a:cubicBezTo>
                  <a:cubicBezTo>
                    <a:pt x="565" y="4065"/>
                    <a:pt x="635" y="3983"/>
                    <a:pt x="694" y="3912"/>
                  </a:cubicBezTo>
                  <a:cubicBezTo>
                    <a:pt x="987" y="3548"/>
                    <a:pt x="1281" y="3196"/>
                    <a:pt x="1575" y="2832"/>
                  </a:cubicBezTo>
                  <a:cubicBezTo>
                    <a:pt x="2162" y="2104"/>
                    <a:pt x="2749" y="1375"/>
                    <a:pt x="3336" y="647"/>
                  </a:cubicBezTo>
                  <a:cubicBezTo>
                    <a:pt x="3407" y="565"/>
                    <a:pt x="3477" y="471"/>
                    <a:pt x="3513" y="365"/>
                  </a:cubicBezTo>
                  <a:cubicBezTo>
                    <a:pt x="3581" y="183"/>
                    <a:pt x="3439" y="1"/>
                    <a:pt x="3206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75;p35"/>
            <p:cNvSpPr/>
            <p:nvPr/>
          </p:nvSpPr>
          <p:spPr>
            <a:xfrm>
              <a:off x="6015650" y="3684175"/>
              <a:ext cx="126875" cy="34075"/>
            </a:xfrm>
            <a:custGeom>
              <a:avLst/>
              <a:gdLst/>
              <a:ahLst/>
              <a:cxnLst/>
              <a:rect l="l" t="t" r="r" b="b"/>
              <a:pathLst>
                <a:path w="5075" h="1363" extrusionOk="0">
                  <a:moveTo>
                    <a:pt x="353" y="0"/>
                  </a:moveTo>
                  <a:cubicBezTo>
                    <a:pt x="189" y="0"/>
                    <a:pt x="71" y="94"/>
                    <a:pt x="36" y="224"/>
                  </a:cubicBezTo>
                  <a:cubicBezTo>
                    <a:pt x="1" y="388"/>
                    <a:pt x="71" y="517"/>
                    <a:pt x="236" y="588"/>
                  </a:cubicBezTo>
                  <a:cubicBezTo>
                    <a:pt x="306" y="611"/>
                    <a:pt x="376" y="623"/>
                    <a:pt x="447" y="635"/>
                  </a:cubicBezTo>
                  <a:cubicBezTo>
                    <a:pt x="964" y="729"/>
                    <a:pt x="1492" y="811"/>
                    <a:pt x="2021" y="905"/>
                  </a:cubicBezTo>
                  <a:cubicBezTo>
                    <a:pt x="2843" y="1046"/>
                    <a:pt x="3665" y="1187"/>
                    <a:pt x="4487" y="1328"/>
                  </a:cubicBezTo>
                  <a:cubicBezTo>
                    <a:pt x="4581" y="1351"/>
                    <a:pt x="4663" y="1363"/>
                    <a:pt x="4757" y="1363"/>
                  </a:cubicBezTo>
                  <a:cubicBezTo>
                    <a:pt x="4910" y="1363"/>
                    <a:pt x="5027" y="1257"/>
                    <a:pt x="5051" y="1116"/>
                  </a:cubicBezTo>
                  <a:cubicBezTo>
                    <a:pt x="5074" y="975"/>
                    <a:pt x="4992" y="846"/>
                    <a:pt x="4839" y="787"/>
                  </a:cubicBezTo>
                  <a:cubicBezTo>
                    <a:pt x="4746" y="752"/>
                    <a:pt x="4652" y="740"/>
                    <a:pt x="4546" y="717"/>
                  </a:cubicBezTo>
                  <a:cubicBezTo>
                    <a:pt x="3242" y="494"/>
                    <a:pt x="1927" y="270"/>
                    <a:pt x="623" y="36"/>
                  </a:cubicBezTo>
                  <a:cubicBezTo>
                    <a:pt x="529" y="24"/>
                    <a:pt x="447" y="12"/>
                    <a:pt x="353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76;p35"/>
            <p:cNvSpPr/>
            <p:nvPr/>
          </p:nvSpPr>
          <p:spPr>
            <a:xfrm>
              <a:off x="5684750" y="3318350"/>
              <a:ext cx="57575" cy="97975"/>
            </a:xfrm>
            <a:custGeom>
              <a:avLst/>
              <a:gdLst/>
              <a:ahLst/>
              <a:cxnLst/>
              <a:rect l="l" t="t" r="r" b="b"/>
              <a:pathLst>
                <a:path w="2303" h="3919" extrusionOk="0">
                  <a:moveTo>
                    <a:pt x="314" y="1"/>
                  </a:moveTo>
                  <a:cubicBezTo>
                    <a:pt x="275" y="1"/>
                    <a:pt x="236" y="8"/>
                    <a:pt x="200" y="23"/>
                  </a:cubicBezTo>
                  <a:cubicBezTo>
                    <a:pt x="71" y="82"/>
                    <a:pt x="0" y="223"/>
                    <a:pt x="36" y="375"/>
                  </a:cubicBezTo>
                  <a:cubicBezTo>
                    <a:pt x="47" y="446"/>
                    <a:pt x="83" y="528"/>
                    <a:pt x="118" y="598"/>
                  </a:cubicBezTo>
                  <a:cubicBezTo>
                    <a:pt x="282" y="915"/>
                    <a:pt x="447" y="1244"/>
                    <a:pt x="611" y="1561"/>
                  </a:cubicBezTo>
                  <a:cubicBezTo>
                    <a:pt x="952" y="2231"/>
                    <a:pt x="1304" y="2912"/>
                    <a:pt x="1645" y="3582"/>
                  </a:cubicBezTo>
                  <a:cubicBezTo>
                    <a:pt x="1692" y="3664"/>
                    <a:pt x="1739" y="3758"/>
                    <a:pt x="1809" y="3828"/>
                  </a:cubicBezTo>
                  <a:cubicBezTo>
                    <a:pt x="1861" y="3888"/>
                    <a:pt x="1937" y="3919"/>
                    <a:pt x="2012" y="3919"/>
                  </a:cubicBezTo>
                  <a:cubicBezTo>
                    <a:pt x="2056" y="3919"/>
                    <a:pt x="2099" y="3908"/>
                    <a:pt x="2138" y="3887"/>
                  </a:cubicBezTo>
                  <a:cubicBezTo>
                    <a:pt x="2244" y="3840"/>
                    <a:pt x="2302" y="3746"/>
                    <a:pt x="2302" y="3570"/>
                  </a:cubicBezTo>
                  <a:cubicBezTo>
                    <a:pt x="2279" y="3523"/>
                    <a:pt x="2255" y="3429"/>
                    <a:pt x="2208" y="3347"/>
                  </a:cubicBezTo>
                  <a:cubicBezTo>
                    <a:pt x="1703" y="2337"/>
                    <a:pt x="1187" y="1338"/>
                    <a:pt x="670" y="328"/>
                  </a:cubicBezTo>
                  <a:cubicBezTo>
                    <a:pt x="635" y="258"/>
                    <a:pt x="599" y="187"/>
                    <a:pt x="552" y="129"/>
                  </a:cubicBezTo>
                  <a:cubicBezTo>
                    <a:pt x="487" y="39"/>
                    <a:pt x="400" y="1"/>
                    <a:pt x="31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77;p35"/>
            <p:cNvSpPr/>
            <p:nvPr/>
          </p:nvSpPr>
          <p:spPr>
            <a:xfrm>
              <a:off x="5647150" y="3468025"/>
              <a:ext cx="87825" cy="69225"/>
            </a:xfrm>
            <a:custGeom>
              <a:avLst/>
              <a:gdLst/>
              <a:ahLst/>
              <a:cxnLst/>
              <a:rect l="l" t="t" r="r" b="b"/>
              <a:pathLst>
                <a:path w="3513" h="2769" extrusionOk="0">
                  <a:moveTo>
                    <a:pt x="3185" y="0"/>
                  </a:moveTo>
                  <a:cubicBezTo>
                    <a:pt x="3169" y="0"/>
                    <a:pt x="3153" y="1"/>
                    <a:pt x="3137" y="2"/>
                  </a:cubicBezTo>
                  <a:cubicBezTo>
                    <a:pt x="3090" y="26"/>
                    <a:pt x="2984" y="61"/>
                    <a:pt x="2902" y="131"/>
                  </a:cubicBezTo>
                  <a:cubicBezTo>
                    <a:pt x="2009" y="801"/>
                    <a:pt x="1117" y="1482"/>
                    <a:pt x="236" y="2152"/>
                  </a:cubicBezTo>
                  <a:cubicBezTo>
                    <a:pt x="177" y="2198"/>
                    <a:pt x="118" y="2245"/>
                    <a:pt x="83" y="2304"/>
                  </a:cubicBezTo>
                  <a:cubicBezTo>
                    <a:pt x="1" y="2410"/>
                    <a:pt x="1" y="2527"/>
                    <a:pt x="71" y="2645"/>
                  </a:cubicBezTo>
                  <a:cubicBezTo>
                    <a:pt x="115" y="2723"/>
                    <a:pt x="196" y="2769"/>
                    <a:pt x="288" y="2769"/>
                  </a:cubicBezTo>
                  <a:cubicBezTo>
                    <a:pt x="321" y="2769"/>
                    <a:pt x="355" y="2763"/>
                    <a:pt x="389" y="2750"/>
                  </a:cubicBezTo>
                  <a:cubicBezTo>
                    <a:pt x="471" y="2727"/>
                    <a:pt x="553" y="2680"/>
                    <a:pt x="623" y="2621"/>
                  </a:cubicBezTo>
                  <a:cubicBezTo>
                    <a:pt x="1504" y="1952"/>
                    <a:pt x="2385" y="1282"/>
                    <a:pt x="3266" y="613"/>
                  </a:cubicBezTo>
                  <a:cubicBezTo>
                    <a:pt x="3325" y="578"/>
                    <a:pt x="3383" y="531"/>
                    <a:pt x="3419" y="472"/>
                  </a:cubicBezTo>
                  <a:cubicBezTo>
                    <a:pt x="3501" y="366"/>
                    <a:pt x="3513" y="249"/>
                    <a:pt x="3442" y="131"/>
                  </a:cubicBezTo>
                  <a:cubicBezTo>
                    <a:pt x="3400" y="47"/>
                    <a:pt x="3320" y="0"/>
                    <a:pt x="3185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78;p35"/>
            <p:cNvSpPr/>
            <p:nvPr/>
          </p:nvSpPr>
          <p:spPr>
            <a:xfrm>
              <a:off x="6153350" y="3904375"/>
              <a:ext cx="60525" cy="86500"/>
            </a:xfrm>
            <a:custGeom>
              <a:avLst/>
              <a:gdLst/>
              <a:ahLst/>
              <a:cxnLst/>
              <a:rect l="l" t="t" r="r" b="b"/>
              <a:pathLst>
                <a:path w="2421" h="3460" extrusionOk="0">
                  <a:moveTo>
                    <a:pt x="2033" y="1"/>
                  </a:moveTo>
                  <a:cubicBezTo>
                    <a:pt x="1998" y="24"/>
                    <a:pt x="1927" y="48"/>
                    <a:pt x="1868" y="95"/>
                  </a:cubicBezTo>
                  <a:cubicBezTo>
                    <a:pt x="1810" y="154"/>
                    <a:pt x="1774" y="224"/>
                    <a:pt x="1727" y="295"/>
                  </a:cubicBezTo>
                  <a:cubicBezTo>
                    <a:pt x="1211" y="1128"/>
                    <a:pt x="694" y="1974"/>
                    <a:pt x="177" y="2808"/>
                  </a:cubicBezTo>
                  <a:cubicBezTo>
                    <a:pt x="130" y="2890"/>
                    <a:pt x="83" y="2972"/>
                    <a:pt x="60" y="3055"/>
                  </a:cubicBezTo>
                  <a:cubicBezTo>
                    <a:pt x="1" y="3196"/>
                    <a:pt x="48" y="3348"/>
                    <a:pt x="177" y="3419"/>
                  </a:cubicBezTo>
                  <a:cubicBezTo>
                    <a:pt x="219" y="3446"/>
                    <a:pt x="268" y="3460"/>
                    <a:pt x="318" y="3460"/>
                  </a:cubicBezTo>
                  <a:cubicBezTo>
                    <a:pt x="394" y="3460"/>
                    <a:pt x="473" y="3429"/>
                    <a:pt x="529" y="3372"/>
                  </a:cubicBezTo>
                  <a:cubicBezTo>
                    <a:pt x="588" y="3313"/>
                    <a:pt x="635" y="3254"/>
                    <a:pt x="682" y="3184"/>
                  </a:cubicBezTo>
                  <a:cubicBezTo>
                    <a:pt x="1211" y="2315"/>
                    <a:pt x="1739" y="1446"/>
                    <a:pt x="2268" y="588"/>
                  </a:cubicBezTo>
                  <a:cubicBezTo>
                    <a:pt x="2315" y="518"/>
                    <a:pt x="2350" y="447"/>
                    <a:pt x="2373" y="365"/>
                  </a:cubicBezTo>
                  <a:cubicBezTo>
                    <a:pt x="2420" y="165"/>
                    <a:pt x="2279" y="1"/>
                    <a:pt x="20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79;p35"/>
            <p:cNvSpPr/>
            <p:nvPr/>
          </p:nvSpPr>
          <p:spPr>
            <a:xfrm>
              <a:off x="6261125" y="3877550"/>
              <a:ext cx="94575" cy="48875"/>
            </a:xfrm>
            <a:custGeom>
              <a:avLst/>
              <a:gdLst/>
              <a:ahLst/>
              <a:cxnLst/>
              <a:rect l="l" t="t" r="r" b="b"/>
              <a:pathLst>
                <a:path w="3783" h="1955" extrusionOk="0">
                  <a:moveTo>
                    <a:pt x="334" y="1"/>
                  </a:moveTo>
                  <a:cubicBezTo>
                    <a:pt x="215" y="1"/>
                    <a:pt x="110" y="67"/>
                    <a:pt x="59" y="170"/>
                  </a:cubicBezTo>
                  <a:cubicBezTo>
                    <a:pt x="0" y="299"/>
                    <a:pt x="47" y="451"/>
                    <a:pt x="165" y="545"/>
                  </a:cubicBezTo>
                  <a:cubicBezTo>
                    <a:pt x="235" y="592"/>
                    <a:pt x="306" y="628"/>
                    <a:pt x="388" y="651"/>
                  </a:cubicBezTo>
                  <a:cubicBezTo>
                    <a:pt x="1304" y="1062"/>
                    <a:pt x="2232" y="1462"/>
                    <a:pt x="3148" y="1873"/>
                  </a:cubicBezTo>
                  <a:cubicBezTo>
                    <a:pt x="3230" y="1908"/>
                    <a:pt x="3324" y="1931"/>
                    <a:pt x="3383" y="1955"/>
                  </a:cubicBezTo>
                  <a:cubicBezTo>
                    <a:pt x="3441" y="1943"/>
                    <a:pt x="3465" y="1943"/>
                    <a:pt x="3500" y="1931"/>
                  </a:cubicBezTo>
                  <a:cubicBezTo>
                    <a:pt x="3759" y="1802"/>
                    <a:pt x="3782" y="1544"/>
                    <a:pt x="3547" y="1391"/>
                  </a:cubicBezTo>
                  <a:cubicBezTo>
                    <a:pt x="3488" y="1344"/>
                    <a:pt x="3418" y="1321"/>
                    <a:pt x="3359" y="1285"/>
                  </a:cubicBezTo>
                  <a:cubicBezTo>
                    <a:pt x="2431" y="886"/>
                    <a:pt x="1515" y="475"/>
                    <a:pt x="587" y="76"/>
                  </a:cubicBezTo>
                  <a:cubicBezTo>
                    <a:pt x="529" y="52"/>
                    <a:pt x="458" y="17"/>
                    <a:pt x="388" y="5"/>
                  </a:cubicBezTo>
                  <a:cubicBezTo>
                    <a:pt x="370" y="2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80;p35"/>
            <p:cNvSpPr/>
            <p:nvPr/>
          </p:nvSpPr>
          <p:spPr>
            <a:xfrm>
              <a:off x="6395300" y="3236400"/>
              <a:ext cx="94875" cy="30275"/>
            </a:xfrm>
            <a:custGeom>
              <a:avLst/>
              <a:gdLst/>
              <a:ahLst/>
              <a:cxnLst/>
              <a:rect l="l" t="t" r="r" b="b"/>
              <a:pathLst>
                <a:path w="3795" h="1211" extrusionOk="0">
                  <a:moveTo>
                    <a:pt x="388" y="1"/>
                  </a:moveTo>
                  <a:cubicBezTo>
                    <a:pt x="165" y="1"/>
                    <a:pt x="36" y="106"/>
                    <a:pt x="12" y="271"/>
                  </a:cubicBezTo>
                  <a:cubicBezTo>
                    <a:pt x="1" y="412"/>
                    <a:pt x="95" y="541"/>
                    <a:pt x="271" y="600"/>
                  </a:cubicBezTo>
                  <a:cubicBezTo>
                    <a:pt x="318" y="611"/>
                    <a:pt x="365" y="623"/>
                    <a:pt x="412" y="635"/>
                  </a:cubicBezTo>
                  <a:cubicBezTo>
                    <a:pt x="1386" y="823"/>
                    <a:pt x="2350" y="999"/>
                    <a:pt x="3313" y="1187"/>
                  </a:cubicBezTo>
                  <a:cubicBezTo>
                    <a:pt x="3371" y="1199"/>
                    <a:pt x="3418" y="1210"/>
                    <a:pt x="3465" y="1210"/>
                  </a:cubicBezTo>
                  <a:cubicBezTo>
                    <a:pt x="3630" y="1210"/>
                    <a:pt x="3747" y="1105"/>
                    <a:pt x="3771" y="964"/>
                  </a:cubicBezTo>
                  <a:cubicBezTo>
                    <a:pt x="3794" y="823"/>
                    <a:pt x="3735" y="694"/>
                    <a:pt x="3583" y="635"/>
                  </a:cubicBezTo>
                  <a:cubicBezTo>
                    <a:pt x="3512" y="600"/>
                    <a:pt x="3442" y="588"/>
                    <a:pt x="3383" y="576"/>
                  </a:cubicBezTo>
                  <a:cubicBezTo>
                    <a:pt x="2444" y="388"/>
                    <a:pt x="1504" y="212"/>
                    <a:pt x="564" y="24"/>
                  </a:cubicBezTo>
                  <a:cubicBezTo>
                    <a:pt x="506" y="12"/>
                    <a:pt x="435" y="12"/>
                    <a:pt x="388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81;p35"/>
            <p:cNvSpPr/>
            <p:nvPr/>
          </p:nvSpPr>
          <p:spPr>
            <a:xfrm>
              <a:off x="6492500" y="3492100"/>
              <a:ext cx="69025" cy="74275"/>
            </a:xfrm>
            <a:custGeom>
              <a:avLst/>
              <a:gdLst/>
              <a:ahLst/>
              <a:cxnLst/>
              <a:rect l="l" t="t" r="r" b="b"/>
              <a:pathLst>
                <a:path w="2761" h="2971" extrusionOk="0">
                  <a:moveTo>
                    <a:pt x="2439" y="0"/>
                  </a:moveTo>
                  <a:cubicBezTo>
                    <a:pt x="2364" y="0"/>
                    <a:pt x="2284" y="33"/>
                    <a:pt x="2208" y="96"/>
                  </a:cubicBezTo>
                  <a:cubicBezTo>
                    <a:pt x="2138" y="155"/>
                    <a:pt x="2079" y="225"/>
                    <a:pt x="2020" y="296"/>
                  </a:cubicBezTo>
                  <a:cubicBezTo>
                    <a:pt x="1421" y="965"/>
                    <a:pt x="811" y="1647"/>
                    <a:pt x="212" y="2316"/>
                  </a:cubicBezTo>
                  <a:cubicBezTo>
                    <a:pt x="165" y="2375"/>
                    <a:pt x="106" y="2422"/>
                    <a:pt x="71" y="2480"/>
                  </a:cubicBezTo>
                  <a:cubicBezTo>
                    <a:pt x="35" y="2539"/>
                    <a:pt x="24" y="2610"/>
                    <a:pt x="0" y="2657"/>
                  </a:cubicBezTo>
                  <a:cubicBezTo>
                    <a:pt x="12" y="2786"/>
                    <a:pt x="59" y="2868"/>
                    <a:pt x="141" y="2927"/>
                  </a:cubicBezTo>
                  <a:cubicBezTo>
                    <a:pt x="194" y="2956"/>
                    <a:pt x="250" y="2971"/>
                    <a:pt x="304" y="2971"/>
                  </a:cubicBezTo>
                  <a:cubicBezTo>
                    <a:pt x="358" y="2971"/>
                    <a:pt x="411" y="2956"/>
                    <a:pt x="458" y="2927"/>
                  </a:cubicBezTo>
                  <a:cubicBezTo>
                    <a:pt x="540" y="2868"/>
                    <a:pt x="611" y="2786"/>
                    <a:pt x="681" y="2715"/>
                  </a:cubicBezTo>
                  <a:cubicBezTo>
                    <a:pt x="1292" y="2034"/>
                    <a:pt x="1903" y="1353"/>
                    <a:pt x="2514" y="672"/>
                  </a:cubicBezTo>
                  <a:cubicBezTo>
                    <a:pt x="2560" y="613"/>
                    <a:pt x="2607" y="566"/>
                    <a:pt x="2654" y="507"/>
                  </a:cubicBezTo>
                  <a:cubicBezTo>
                    <a:pt x="2760" y="343"/>
                    <a:pt x="2748" y="178"/>
                    <a:pt x="2619" y="73"/>
                  </a:cubicBezTo>
                  <a:cubicBezTo>
                    <a:pt x="2565" y="24"/>
                    <a:pt x="2504" y="0"/>
                    <a:pt x="2439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82;p35"/>
            <p:cNvSpPr/>
            <p:nvPr/>
          </p:nvSpPr>
          <p:spPr>
            <a:xfrm>
              <a:off x="5772825" y="3441925"/>
              <a:ext cx="92525" cy="33925"/>
            </a:xfrm>
            <a:custGeom>
              <a:avLst/>
              <a:gdLst/>
              <a:ahLst/>
              <a:cxnLst/>
              <a:rect l="l" t="t" r="r" b="b"/>
              <a:pathLst>
                <a:path w="3701" h="1357" extrusionOk="0">
                  <a:moveTo>
                    <a:pt x="365" y="1"/>
                  </a:moveTo>
                  <a:cubicBezTo>
                    <a:pt x="165" y="13"/>
                    <a:pt x="59" y="95"/>
                    <a:pt x="24" y="248"/>
                  </a:cubicBezTo>
                  <a:cubicBezTo>
                    <a:pt x="1" y="365"/>
                    <a:pt x="59" y="506"/>
                    <a:pt x="189" y="565"/>
                  </a:cubicBezTo>
                  <a:cubicBezTo>
                    <a:pt x="259" y="600"/>
                    <a:pt x="318" y="623"/>
                    <a:pt x="388" y="635"/>
                  </a:cubicBezTo>
                  <a:cubicBezTo>
                    <a:pt x="1304" y="870"/>
                    <a:pt x="2220" y="1105"/>
                    <a:pt x="3137" y="1328"/>
                  </a:cubicBezTo>
                  <a:cubicBezTo>
                    <a:pt x="3205" y="1345"/>
                    <a:pt x="3274" y="1356"/>
                    <a:pt x="3338" y="1356"/>
                  </a:cubicBezTo>
                  <a:cubicBezTo>
                    <a:pt x="3362" y="1356"/>
                    <a:pt x="3385" y="1355"/>
                    <a:pt x="3407" y="1352"/>
                  </a:cubicBezTo>
                  <a:cubicBezTo>
                    <a:pt x="3548" y="1352"/>
                    <a:pt x="3642" y="1258"/>
                    <a:pt x="3665" y="1140"/>
                  </a:cubicBezTo>
                  <a:cubicBezTo>
                    <a:pt x="3700" y="1023"/>
                    <a:pt x="3653" y="894"/>
                    <a:pt x="3536" y="823"/>
                  </a:cubicBezTo>
                  <a:cubicBezTo>
                    <a:pt x="3477" y="788"/>
                    <a:pt x="3395" y="764"/>
                    <a:pt x="3313" y="741"/>
                  </a:cubicBezTo>
                  <a:cubicBezTo>
                    <a:pt x="2397" y="506"/>
                    <a:pt x="1469" y="271"/>
                    <a:pt x="541" y="36"/>
                  </a:cubicBezTo>
                  <a:cubicBezTo>
                    <a:pt x="471" y="24"/>
                    <a:pt x="400" y="13"/>
                    <a:pt x="365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83;p35"/>
            <p:cNvSpPr/>
            <p:nvPr/>
          </p:nvSpPr>
          <p:spPr>
            <a:xfrm>
              <a:off x="6306050" y="3107650"/>
              <a:ext cx="38775" cy="89000"/>
            </a:xfrm>
            <a:custGeom>
              <a:avLst/>
              <a:gdLst/>
              <a:ahLst/>
              <a:cxnLst/>
              <a:rect l="l" t="t" r="r" b="b"/>
              <a:pathLst>
                <a:path w="1551" h="3560" extrusionOk="0">
                  <a:moveTo>
                    <a:pt x="301" y="0"/>
                  </a:moveTo>
                  <a:cubicBezTo>
                    <a:pt x="267" y="0"/>
                    <a:pt x="233" y="6"/>
                    <a:pt x="200" y="18"/>
                  </a:cubicBezTo>
                  <a:cubicBezTo>
                    <a:pt x="82" y="53"/>
                    <a:pt x="0" y="159"/>
                    <a:pt x="12" y="288"/>
                  </a:cubicBezTo>
                  <a:cubicBezTo>
                    <a:pt x="12" y="382"/>
                    <a:pt x="35" y="476"/>
                    <a:pt x="59" y="558"/>
                  </a:cubicBezTo>
                  <a:cubicBezTo>
                    <a:pt x="341" y="1428"/>
                    <a:pt x="611" y="2308"/>
                    <a:pt x="893" y="3177"/>
                  </a:cubicBezTo>
                  <a:cubicBezTo>
                    <a:pt x="916" y="3260"/>
                    <a:pt x="940" y="3330"/>
                    <a:pt x="987" y="3401"/>
                  </a:cubicBezTo>
                  <a:cubicBezTo>
                    <a:pt x="1040" y="3506"/>
                    <a:pt x="1132" y="3559"/>
                    <a:pt x="1235" y="3559"/>
                  </a:cubicBezTo>
                  <a:cubicBezTo>
                    <a:pt x="1269" y="3559"/>
                    <a:pt x="1304" y="3553"/>
                    <a:pt x="1339" y="3542"/>
                  </a:cubicBezTo>
                  <a:cubicBezTo>
                    <a:pt x="1468" y="3506"/>
                    <a:pt x="1551" y="3389"/>
                    <a:pt x="1539" y="3213"/>
                  </a:cubicBezTo>
                  <a:cubicBezTo>
                    <a:pt x="1527" y="3177"/>
                    <a:pt x="1515" y="3119"/>
                    <a:pt x="1504" y="3072"/>
                  </a:cubicBezTo>
                  <a:cubicBezTo>
                    <a:pt x="1210" y="2156"/>
                    <a:pt x="928" y="1240"/>
                    <a:pt x="634" y="335"/>
                  </a:cubicBezTo>
                  <a:cubicBezTo>
                    <a:pt x="611" y="265"/>
                    <a:pt x="587" y="194"/>
                    <a:pt x="540" y="136"/>
                  </a:cubicBezTo>
                  <a:cubicBezTo>
                    <a:pt x="488" y="48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84;p35"/>
            <p:cNvSpPr/>
            <p:nvPr/>
          </p:nvSpPr>
          <p:spPr>
            <a:xfrm>
              <a:off x="6191525" y="3761500"/>
              <a:ext cx="38800" cy="86225"/>
            </a:xfrm>
            <a:custGeom>
              <a:avLst/>
              <a:gdLst/>
              <a:ahLst/>
              <a:cxnLst/>
              <a:rect l="l" t="t" r="r" b="b"/>
              <a:pathLst>
                <a:path w="1552" h="3449" extrusionOk="0">
                  <a:moveTo>
                    <a:pt x="333" y="1"/>
                  </a:moveTo>
                  <a:cubicBezTo>
                    <a:pt x="301" y="1"/>
                    <a:pt x="269" y="7"/>
                    <a:pt x="236" y="20"/>
                  </a:cubicBezTo>
                  <a:cubicBezTo>
                    <a:pt x="83" y="78"/>
                    <a:pt x="1" y="231"/>
                    <a:pt x="48" y="407"/>
                  </a:cubicBezTo>
                  <a:cubicBezTo>
                    <a:pt x="48" y="466"/>
                    <a:pt x="71" y="513"/>
                    <a:pt x="83" y="560"/>
                  </a:cubicBezTo>
                  <a:cubicBezTo>
                    <a:pt x="365" y="1406"/>
                    <a:pt x="635" y="2239"/>
                    <a:pt x="905" y="3085"/>
                  </a:cubicBezTo>
                  <a:cubicBezTo>
                    <a:pt x="940" y="3167"/>
                    <a:pt x="964" y="3238"/>
                    <a:pt x="1011" y="3308"/>
                  </a:cubicBezTo>
                  <a:cubicBezTo>
                    <a:pt x="1066" y="3400"/>
                    <a:pt x="1164" y="3449"/>
                    <a:pt x="1266" y="3449"/>
                  </a:cubicBezTo>
                  <a:cubicBezTo>
                    <a:pt x="1295" y="3449"/>
                    <a:pt x="1323" y="3445"/>
                    <a:pt x="1351" y="3437"/>
                  </a:cubicBezTo>
                  <a:cubicBezTo>
                    <a:pt x="1469" y="3390"/>
                    <a:pt x="1551" y="3273"/>
                    <a:pt x="1551" y="3085"/>
                  </a:cubicBezTo>
                  <a:cubicBezTo>
                    <a:pt x="1539" y="3050"/>
                    <a:pt x="1516" y="2968"/>
                    <a:pt x="1492" y="2897"/>
                  </a:cubicBezTo>
                  <a:cubicBezTo>
                    <a:pt x="1222" y="2052"/>
                    <a:pt x="952" y="1206"/>
                    <a:pt x="670" y="360"/>
                  </a:cubicBezTo>
                  <a:cubicBezTo>
                    <a:pt x="658" y="313"/>
                    <a:pt x="635" y="266"/>
                    <a:pt x="623" y="219"/>
                  </a:cubicBezTo>
                  <a:cubicBezTo>
                    <a:pt x="550" y="81"/>
                    <a:pt x="447" y="1"/>
                    <a:pt x="33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85;p35"/>
            <p:cNvSpPr/>
            <p:nvPr/>
          </p:nvSpPr>
          <p:spPr>
            <a:xfrm>
              <a:off x="5997150" y="3192750"/>
              <a:ext cx="36725" cy="81800"/>
            </a:xfrm>
            <a:custGeom>
              <a:avLst/>
              <a:gdLst/>
              <a:ahLst/>
              <a:cxnLst/>
              <a:rect l="l" t="t" r="r" b="b"/>
              <a:pathLst>
                <a:path w="1469" h="3272" extrusionOk="0">
                  <a:moveTo>
                    <a:pt x="297" y="0"/>
                  </a:moveTo>
                  <a:cubicBezTo>
                    <a:pt x="276" y="0"/>
                    <a:pt x="256" y="3"/>
                    <a:pt x="236" y="8"/>
                  </a:cubicBezTo>
                  <a:cubicBezTo>
                    <a:pt x="95" y="44"/>
                    <a:pt x="1" y="185"/>
                    <a:pt x="12" y="361"/>
                  </a:cubicBezTo>
                  <a:cubicBezTo>
                    <a:pt x="24" y="419"/>
                    <a:pt x="36" y="478"/>
                    <a:pt x="59" y="537"/>
                  </a:cubicBezTo>
                  <a:cubicBezTo>
                    <a:pt x="318" y="1324"/>
                    <a:pt x="564" y="2122"/>
                    <a:pt x="823" y="2921"/>
                  </a:cubicBezTo>
                  <a:cubicBezTo>
                    <a:pt x="846" y="2992"/>
                    <a:pt x="870" y="3050"/>
                    <a:pt x="905" y="3109"/>
                  </a:cubicBezTo>
                  <a:cubicBezTo>
                    <a:pt x="971" y="3213"/>
                    <a:pt x="1076" y="3272"/>
                    <a:pt x="1176" y="3272"/>
                  </a:cubicBezTo>
                  <a:cubicBezTo>
                    <a:pt x="1200" y="3272"/>
                    <a:pt x="1223" y="3268"/>
                    <a:pt x="1246" y="3262"/>
                  </a:cubicBezTo>
                  <a:cubicBezTo>
                    <a:pt x="1375" y="3215"/>
                    <a:pt x="1469" y="3074"/>
                    <a:pt x="1457" y="2909"/>
                  </a:cubicBezTo>
                  <a:cubicBezTo>
                    <a:pt x="1445" y="2874"/>
                    <a:pt x="1434" y="2827"/>
                    <a:pt x="1422" y="2780"/>
                  </a:cubicBezTo>
                  <a:cubicBezTo>
                    <a:pt x="1163" y="1970"/>
                    <a:pt x="905" y="1148"/>
                    <a:pt x="635" y="337"/>
                  </a:cubicBezTo>
                  <a:cubicBezTo>
                    <a:pt x="623" y="290"/>
                    <a:pt x="600" y="243"/>
                    <a:pt x="588" y="196"/>
                  </a:cubicBezTo>
                  <a:cubicBezTo>
                    <a:pt x="519" y="77"/>
                    <a:pt x="407" y="0"/>
                    <a:pt x="297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86;p35"/>
            <p:cNvSpPr/>
            <p:nvPr/>
          </p:nvSpPr>
          <p:spPr>
            <a:xfrm>
              <a:off x="5893225" y="3707300"/>
              <a:ext cx="61675" cy="64550"/>
            </a:xfrm>
            <a:custGeom>
              <a:avLst/>
              <a:gdLst/>
              <a:ahLst/>
              <a:cxnLst/>
              <a:rect l="l" t="t" r="r" b="b"/>
              <a:pathLst>
                <a:path w="2467" h="2582" extrusionOk="0">
                  <a:moveTo>
                    <a:pt x="2164" y="0"/>
                  </a:moveTo>
                  <a:cubicBezTo>
                    <a:pt x="2099" y="0"/>
                    <a:pt x="2032" y="21"/>
                    <a:pt x="1973" y="62"/>
                  </a:cubicBezTo>
                  <a:cubicBezTo>
                    <a:pt x="1914" y="97"/>
                    <a:pt x="1867" y="144"/>
                    <a:pt x="1821" y="203"/>
                  </a:cubicBezTo>
                  <a:cubicBezTo>
                    <a:pt x="1269" y="790"/>
                    <a:pt x="717" y="1377"/>
                    <a:pt x="165" y="1965"/>
                  </a:cubicBezTo>
                  <a:cubicBezTo>
                    <a:pt x="129" y="2000"/>
                    <a:pt x="82" y="2047"/>
                    <a:pt x="59" y="2094"/>
                  </a:cubicBezTo>
                  <a:cubicBezTo>
                    <a:pt x="24" y="2152"/>
                    <a:pt x="12" y="2211"/>
                    <a:pt x="0" y="2246"/>
                  </a:cubicBezTo>
                  <a:cubicBezTo>
                    <a:pt x="0" y="2376"/>
                    <a:pt x="35" y="2470"/>
                    <a:pt x="129" y="2528"/>
                  </a:cubicBezTo>
                  <a:cubicBezTo>
                    <a:pt x="176" y="2564"/>
                    <a:pt x="229" y="2581"/>
                    <a:pt x="282" y="2581"/>
                  </a:cubicBezTo>
                  <a:cubicBezTo>
                    <a:pt x="335" y="2581"/>
                    <a:pt x="388" y="2564"/>
                    <a:pt x="435" y="2528"/>
                  </a:cubicBezTo>
                  <a:cubicBezTo>
                    <a:pt x="493" y="2493"/>
                    <a:pt x="552" y="2446"/>
                    <a:pt x="599" y="2399"/>
                  </a:cubicBezTo>
                  <a:cubicBezTo>
                    <a:pt x="1163" y="1800"/>
                    <a:pt x="1727" y="1189"/>
                    <a:pt x="2290" y="590"/>
                  </a:cubicBezTo>
                  <a:cubicBezTo>
                    <a:pt x="2337" y="543"/>
                    <a:pt x="2384" y="485"/>
                    <a:pt x="2408" y="426"/>
                  </a:cubicBezTo>
                  <a:cubicBezTo>
                    <a:pt x="2466" y="297"/>
                    <a:pt x="2431" y="144"/>
                    <a:pt x="2337" y="62"/>
                  </a:cubicBezTo>
                  <a:cubicBezTo>
                    <a:pt x="2290" y="21"/>
                    <a:pt x="2229" y="0"/>
                    <a:pt x="2164" y="0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87;p35"/>
            <p:cNvSpPr/>
            <p:nvPr/>
          </p:nvSpPr>
          <p:spPr>
            <a:xfrm>
              <a:off x="6363875" y="3561725"/>
              <a:ext cx="79600" cy="30575"/>
            </a:xfrm>
            <a:custGeom>
              <a:avLst/>
              <a:gdLst/>
              <a:ahLst/>
              <a:cxnLst/>
              <a:rect l="l" t="t" r="r" b="b"/>
              <a:pathLst>
                <a:path w="3184" h="1223" extrusionOk="0">
                  <a:moveTo>
                    <a:pt x="353" y="1"/>
                  </a:moveTo>
                  <a:cubicBezTo>
                    <a:pt x="177" y="1"/>
                    <a:pt x="60" y="95"/>
                    <a:pt x="24" y="247"/>
                  </a:cubicBezTo>
                  <a:cubicBezTo>
                    <a:pt x="1" y="365"/>
                    <a:pt x="60" y="506"/>
                    <a:pt x="189" y="565"/>
                  </a:cubicBezTo>
                  <a:cubicBezTo>
                    <a:pt x="259" y="600"/>
                    <a:pt x="330" y="612"/>
                    <a:pt x="389" y="635"/>
                  </a:cubicBezTo>
                  <a:cubicBezTo>
                    <a:pt x="1152" y="823"/>
                    <a:pt x="1915" y="1011"/>
                    <a:pt x="2679" y="1199"/>
                  </a:cubicBezTo>
                  <a:cubicBezTo>
                    <a:pt x="2737" y="1211"/>
                    <a:pt x="2808" y="1222"/>
                    <a:pt x="2878" y="1222"/>
                  </a:cubicBezTo>
                  <a:cubicBezTo>
                    <a:pt x="3008" y="1222"/>
                    <a:pt x="3113" y="1128"/>
                    <a:pt x="3149" y="1011"/>
                  </a:cubicBezTo>
                  <a:cubicBezTo>
                    <a:pt x="3184" y="882"/>
                    <a:pt x="3137" y="752"/>
                    <a:pt x="3019" y="682"/>
                  </a:cubicBezTo>
                  <a:cubicBezTo>
                    <a:pt x="2949" y="635"/>
                    <a:pt x="2867" y="612"/>
                    <a:pt x="2796" y="600"/>
                  </a:cubicBezTo>
                  <a:cubicBezTo>
                    <a:pt x="2033" y="400"/>
                    <a:pt x="1269" y="224"/>
                    <a:pt x="506" y="36"/>
                  </a:cubicBezTo>
                  <a:cubicBezTo>
                    <a:pt x="447" y="24"/>
                    <a:pt x="389" y="13"/>
                    <a:pt x="353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88;p35"/>
            <p:cNvSpPr/>
            <p:nvPr/>
          </p:nvSpPr>
          <p:spPr>
            <a:xfrm>
              <a:off x="6274325" y="3262225"/>
              <a:ext cx="55175" cy="53450"/>
            </a:xfrm>
            <a:custGeom>
              <a:avLst/>
              <a:gdLst/>
              <a:ahLst/>
              <a:cxnLst/>
              <a:rect l="l" t="t" r="r" b="b"/>
              <a:pathLst>
                <a:path w="2207" h="2138" extrusionOk="0">
                  <a:moveTo>
                    <a:pt x="1849" y="1"/>
                  </a:moveTo>
                  <a:cubicBezTo>
                    <a:pt x="1844" y="1"/>
                    <a:pt x="1838" y="1"/>
                    <a:pt x="1833" y="1"/>
                  </a:cubicBezTo>
                  <a:cubicBezTo>
                    <a:pt x="1692" y="1"/>
                    <a:pt x="1598" y="95"/>
                    <a:pt x="1504" y="189"/>
                  </a:cubicBezTo>
                  <a:cubicBezTo>
                    <a:pt x="1081" y="635"/>
                    <a:pt x="658" y="1070"/>
                    <a:pt x="224" y="1504"/>
                  </a:cubicBezTo>
                  <a:cubicBezTo>
                    <a:pt x="165" y="1563"/>
                    <a:pt x="118" y="1634"/>
                    <a:pt x="71" y="1692"/>
                  </a:cubicBezTo>
                  <a:cubicBezTo>
                    <a:pt x="1" y="1822"/>
                    <a:pt x="24" y="1963"/>
                    <a:pt x="130" y="2056"/>
                  </a:cubicBezTo>
                  <a:cubicBezTo>
                    <a:pt x="190" y="2110"/>
                    <a:pt x="258" y="2137"/>
                    <a:pt x="330" y="2137"/>
                  </a:cubicBezTo>
                  <a:cubicBezTo>
                    <a:pt x="383" y="2137"/>
                    <a:pt x="439" y="2122"/>
                    <a:pt x="494" y="2092"/>
                  </a:cubicBezTo>
                  <a:cubicBezTo>
                    <a:pt x="553" y="2045"/>
                    <a:pt x="600" y="1998"/>
                    <a:pt x="647" y="1951"/>
                  </a:cubicBezTo>
                  <a:cubicBezTo>
                    <a:pt x="1081" y="1504"/>
                    <a:pt x="1516" y="1058"/>
                    <a:pt x="1950" y="612"/>
                  </a:cubicBezTo>
                  <a:cubicBezTo>
                    <a:pt x="2009" y="553"/>
                    <a:pt x="2068" y="494"/>
                    <a:pt x="2103" y="424"/>
                  </a:cubicBezTo>
                  <a:cubicBezTo>
                    <a:pt x="2206" y="229"/>
                    <a:pt x="2063" y="1"/>
                    <a:pt x="1849" y="1"/>
                  </a:cubicBezTo>
                  <a:close/>
                </a:path>
              </a:pathLst>
            </a:custGeom>
            <a:solidFill>
              <a:srgbClr val="96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89;p35"/>
            <p:cNvSpPr/>
            <p:nvPr/>
          </p:nvSpPr>
          <p:spPr>
            <a:xfrm>
              <a:off x="5821275" y="3738175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76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5" y="37"/>
                    <a:pt x="1" y="1058"/>
                    <a:pt x="24" y="2315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4" y="967"/>
                    <a:pt x="3502" y="1"/>
                    <a:pt x="2276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90;p35"/>
            <p:cNvSpPr/>
            <p:nvPr/>
          </p:nvSpPr>
          <p:spPr>
            <a:xfrm>
              <a:off x="5938725" y="3115400"/>
              <a:ext cx="114525" cy="113125"/>
            </a:xfrm>
            <a:custGeom>
              <a:avLst/>
              <a:gdLst/>
              <a:ahLst/>
              <a:cxnLst/>
              <a:rect l="l" t="t" r="r" b="b"/>
              <a:pathLst>
                <a:path w="4581" h="4525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59"/>
                    <a:pt x="36" y="2315"/>
                  </a:cubicBezTo>
                  <a:cubicBezTo>
                    <a:pt x="70" y="3539"/>
                    <a:pt x="1081" y="4524"/>
                    <a:pt x="2308" y="4524"/>
                  </a:cubicBezTo>
                  <a:cubicBezTo>
                    <a:pt x="2330" y="4524"/>
                    <a:pt x="2351" y="4524"/>
                    <a:pt x="2373" y="4524"/>
                  </a:cubicBezTo>
                  <a:cubicBezTo>
                    <a:pt x="3583" y="4477"/>
                    <a:pt x="4581" y="3502"/>
                    <a:pt x="4557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91;p35"/>
            <p:cNvSpPr/>
            <p:nvPr/>
          </p:nvSpPr>
          <p:spPr>
            <a:xfrm>
              <a:off x="6085825" y="39630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1" y="1071"/>
                    <a:pt x="36" y="2327"/>
                  </a:cubicBezTo>
                  <a:cubicBezTo>
                    <a:pt x="70" y="3544"/>
                    <a:pt x="1081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93" y="3502"/>
                    <a:pt x="4569" y="2186"/>
                  </a:cubicBezTo>
                  <a:cubicBezTo>
                    <a:pt x="4535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92;p35"/>
            <p:cNvSpPr/>
            <p:nvPr/>
          </p:nvSpPr>
          <p:spPr>
            <a:xfrm>
              <a:off x="6170675" y="3827150"/>
              <a:ext cx="114550" cy="113125"/>
            </a:xfrm>
            <a:custGeom>
              <a:avLst/>
              <a:gdLst/>
              <a:ahLst/>
              <a:cxnLst/>
              <a:rect l="l" t="t" r="r" b="b"/>
              <a:pathLst>
                <a:path w="4582" h="4525" extrusionOk="0">
                  <a:moveTo>
                    <a:pt x="2287" y="0"/>
                  </a:moveTo>
                  <a:cubicBezTo>
                    <a:pt x="2265" y="0"/>
                    <a:pt x="2243" y="0"/>
                    <a:pt x="2221" y="1"/>
                  </a:cubicBezTo>
                  <a:cubicBezTo>
                    <a:pt x="976" y="36"/>
                    <a:pt x="1" y="1070"/>
                    <a:pt x="24" y="2327"/>
                  </a:cubicBezTo>
                  <a:cubicBezTo>
                    <a:pt x="59" y="3532"/>
                    <a:pt x="1070" y="4524"/>
                    <a:pt x="2289" y="4524"/>
                  </a:cubicBezTo>
                  <a:cubicBezTo>
                    <a:pt x="2317" y="4524"/>
                    <a:pt x="2345" y="4524"/>
                    <a:pt x="2373" y="4523"/>
                  </a:cubicBezTo>
                  <a:cubicBezTo>
                    <a:pt x="3583" y="4476"/>
                    <a:pt x="4581" y="3501"/>
                    <a:pt x="4558" y="2186"/>
                  </a:cubicBezTo>
                  <a:cubicBezTo>
                    <a:pt x="4535" y="962"/>
                    <a:pt x="3525" y="0"/>
                    <a:pt x="2287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93;p35"/>
            <p:cNvSpPr/>
            <p:nvPr/>
          </p:nvSpPr>
          <p:spPr>
            <a:xfrm>
              <a:off x="6235575" y="3015275"/>
              <a:ext cx="114825" cy="113150"/>
            </a:xfrm>
            <a:custGeom>
              <a:avLst/>
              <a:gdLst/>
              <a:ahLst/>
              <a:cxnLst/>
              <a:rect l="l" t="t" r="r" b="b"/>
              <a:pathLst>
                <a:path w="4593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37"/>
                    <a:pt x="0" y="1071"/>
                    <a:pt x="36" y="2327"/>
                  </a:cubicBezTo>
                  <a:cubicBezTo>
                    <a:pt x="82" y="3544"/>
                    <a:pt x="1081" y="4525"/>
                    <a:pt x="2300" y="4525"/>
                  </a:cubicBezTo>
                  <a:cubicBezTo>
                    <a:pt x="2328" y="4525"/>
                    <a:pt x="2356" y="4525"/>
                    <a:pt x="2385" y="4524"/>
                  </a:cubicBezTo>
                  <a:cubicBezTo>
                    <a:pt x="3594" y="4477"/>
                    <a:pt x="4593" y="3502"/>
                    <a:pt x="4569" y="2186"/>
                  </a:cubicBezTo>
                  <a:cubicBezTo>
                    <a:pt x="4546" y="963"/>
                    <a:pt x="3525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94;p35"/>
            <p:cNvSpPr/>
            <p:nvPr/>
          </p:nvSpPr>
          <p:spPr>
            <a:xfrm>
              <a:off x="6322200" y="3879700"/>
              <a:ext cx="114525" cy="113100"/>
            </a:xfrm>
            <a:custGeom>
              <a:avLst/>
              <a:gdLst/>
              <a:ahLst/>
              <a:cxnLst/>
              <a:rect l="l" t="t" r="r" b="b"/>
              <a:pathLst>
                <a:path w="4581" h="4524" extrusionOk="0">
                  <a:moveTo>
                    <a:pt x="2298" y="0"/>
                  </a:moveTo>
                  <a:cubicBezTo>
                    <a:pt x="2276" y="0"/>
                    <a:pt x="2254" y="1"/>
                    <a:pt x="2232" y="1"/>
                  </a:cubicBezTo>
                  <a:cubicBezTo>
                    <a:pt x="975" y="37"/>
                    <a:pt x="0" y="1058"/>
                    <a:pt x="35" y="2315"/>
                  </a:cubicBezTo>
                  <a:cubicBezTo>
                    <a:pt x="58" y="3539"/>
                    <a:pt x="1080" y="4524"/>
                    <a:pt x="2308" y="4524"/>
                  </a:cubicBezTo>
                  <a:cubicBezTo>
                    <a:pt x="2330" y="4524"/>
                    <a:pt x="2351" y="4524"/>
                    <a:pt x="2373" y="4523"/>
                  </a:cubicBezTo>
                  <a:cubicBezTo>
                    <a:pt x="3571" y="4476"/>
                    <a:pt x="4581" y="3513"/>
                    <a:pt x="4557" y="2186"/>
                  </a:cubicBezTo>
                  <a:cubicBezTo>
                    <a:pt x="4546" y="963"/>
                    <a:pt x="3525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95;p35"/>
            <p:cNvSpPr/>
            <p:nvPr/>
          </p:nvSpPr>
          <p:spPr>
            <a:xfrm>
              <a:off x="6409100" y="3531750"/>
              <a:ext cx="114550" cy="113150"/>
            </a:xfrm>
            <a:custGeom>
              <a:avLst/>
              <a:gdLst/>
              <a:ahLst/>
              <a:cxnLst/>
              <a:rect l="l" t="t" r="r" b="b"/>
              <a:pathLst>
                <a:path w="4582" h="4526" extrusionOk="0">
                  <a:moveTo>
                    <a:pt x="2298" y="1"/>
                  </a:moveTo>
                  <a:cubicBezTo>
                    <a:pt x="2276" y="1"/>
                    <a:pt x="2254" y="1"/>
                    <a:pt x="2232" y="2"/>
                  </a:cubicBezTo>
                  <a:cubicBezTo>
                    <a:pt x="975" y="25"/>
                    <a:pt x="1" y="1059"/>
                    <a:pt x="24" y="2304"/>
                  </a:cubicBezTo>
                  <a:cubicBezTo>
                    <a:pt x="59" y="3532"/>
                    <a:pt x="1069" y="4525"/>
                    <a:pt x="2289" y="4525"/>
                  </a:cubicBezTo>
                  <a:cubicBezTo>
                    <a:pt x="2317" y="4525"/>
                    <a:pt x="2345" y="4525"/>
                    <a:pt x="2373" y="4524"/>
                  </a:cubicBezTo>
                  <a:cubicBezTo>
                    <a:pt x="3583" y="4477"/>
                    <a:pt x="4581" y="3490"/>
                    <a:pt x="4558" y="2175"/>
                  </a:cubicBezTo>
                  <a:cubicBezTo>
                    <a:pt x="4535" y="963"/>
                    <a:pt x="3514" y="1"/>
                    <a:pt x="229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96;p35"/>
            <p:cNvSpPr/>
            <p:nvPr/>
          </p:nvSpPr>
          <p:spPr>
            <a:xfrm>
              <a:off x="6468700" y="3212600"/>
              <a:ext cx="114825" cy="113125"/>
            </a:xfrm>
            <a:custGeom>
              <a:avLst/>
              <a:gdLst/>
              <a:ahLst/>
              <a:cxnLst/>
              <a:rect l="l" t="t" r="r" b="b"/>
              <a:pathLst>
                <a:path w="4593" h="4525" extrusionOk="0">
                  <a:moveTo>
                    <a:pt x="2277" y="1"/>
                  </a:moveTo>
                  <a:cubicBezTo>
                    <a:pt x="2262" y="1"/>
                    <a:pt x="2247" y="1"/>
                    <a:pt x="2232" y="1"/>
                  </a:cubicBezTo>
                  <a:cubicBezTo>
                    <a:pt x="976" y="37"/>
                    <a:pt x="1" y="1058"/>
                    <a:pt x="24" y="2315"/>
                  </a:cubicBezTo>
                  <a:cubicBezTo>
                    <a:pt x="59" y="3532"/>
                    <a:pt x="1070" y="4525"/>
                    <a:pt x="2289" y="4525"/>
                  </a:cubicBezTo>
                  <a:cubicBezTo>
                    <a:pt x="2317" y="4525"/>
                    <a:pt x="2345" y="4524"/>
                    <a:pt x="2373" y="4523"/>
                  </a:cubicBezTo>
                  <a:cubicBezTo>
                    <a:pt x="3595" y="4476"/>
                    <a:pt x="4593" y="3489"/>
                    <a:pt x="4558" y="2174"/>
                  </a:cubicBezTo>
                  <a:cubicBezTo>
                    <a:pt x="4535" y="956"/>
                    <a:pt x="3514" y="1"/>
                    <a:pt x="2277" y="1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97;p35"/>
            <p:cNvSpPr/>
            <p:nvPr/>
          </p:nvSpPr>
          <p:spPr>
            <a:xfrm>
              <a:off x="6519200" y="3415200"/>
              <a:ext cx="114850" cy="113125"/>
            </a:xfrm>
            <a:custGeom>
              <a:avLst/>
              <a:gdLst/>
              <a:ahLst/>
              <a:cxnLst/>
              <a:rect l="l" t="t" r="r" b="b"/>
              <a:pathLst>
                <a:path w="4594" h="4525" extrusionOk="0">
                  <a:moveTo>
                    <a:pt x="2288" y="1"/>
                  </a:moveTo>
                  <a:cubicBezTo>
                    <a:pt x="2274" y="1"/>
                    <a:pt x="2259" y="1"/>
                    <a:pt x="2244" y="1"/>
                  </a:cubicBezTo>
                  <a:cubicBezTo>
                    <a:pt x="987" y="36"/>
                    <a:pt x="1" y="1058"/>
                    <a:pt x="36" y="2315"/>
                  </a:cubicBezTo>
                  <a:cubicBezTo>
                    <a:pt x="71" y="3532"/>
                    <a:pt x="1082" y="4524"/>
                    <a:pt x="2301" y="4524"/>
                  </a:cubicBezTo>
                  <a:cubicBezTo>
                    <a:pt x="2329" y="4524"/>
                    <a:pt x="2357" y="4524"/>
                    <a:pt x="2385" y="4523"/>
                  </a:cubicBezTo>
                  <a:cubicBezTo>
                    <a:pt x="3595" y="4476"/>
                    <a:pt x="4593" y="3501"/>
                    <a:pt x="4570" y="2186"/>
                  </a:cubicBezTo>
                  <a:cubicBezTo>
                    <a:pt x="4535" y="967"/>
                    <a:pt x="3514" y="1"/>
                    <a:pt x="2288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98;p35"/>
            <p:cNvSpPr/>
            <p:nvPr/>
          </p:nvSpPr>
          <p:spPr>
            <a:xfrm>
              <a:off x="5618100" y="3249600"/>
              <a:ext cx="115125" cy="113125"/>
            </a:xfrm>
            <a:custGeom>
              <a:avLst/>
              <a:gdLst/>
              <a:ahLst/>
              <a:cxnLst/>
              <a:rect l="l" t="t" r="r" b="b"/>
              <a:pathLst>
                <a:path w="4605" h="4525" extrusionOk="0">
                  <a:moveTo>
                    <a:pt x="2297" y="0"/>
                  </a:moveTo>
                  <a:cubicBezTo>
                    <a:pt x="2275" y="0"/>
                    <a:pt x="2254" y="0"/>
                    <a:pt x="2232" y="1"/>
                  </a:cubicBezTo>
                  <a:cubicBezTo>
                    <a:pt x="987" y="48"/>
                    <a:pt x="0" y="1093"/>
                    <a:pt x="47" y="2338"/>
                  </a:cubicBezTo>
                  <a:cubicBezTo>
                    <a:pt x="93" y="3566"/>
                    <a:pt x="1092" y="4524"/>
                    <a:pt x="2309" y="4524"/>
                  </a:cubicBezTo>
                  <a:cubicBezTo>
                    <a:pt x="2338" y="4524"/>
                    <a:pt x="2367" y="4524"/>
                    <a:pt x="2396" y="4523"/>
                  </a:cubicBezTo>
                  <a:cubicBezTo>
                    <a:pt x="3629" y="4476"/>
                    <a:pt x="4604" y="3419"/>
                    <a:pt x="4557" y="2150"/>
                  </a:cubicBezTo>
                  <a:cubicBezTo>
                    <a:pt x="4511" y="951"/>
                    <a:pt x="3502" y="0"/>
                    <a:pt x="2297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99;p35"/>
            <p:cNvSpPr/>
            <p:nvPr/>
          </p:nvSpPr>
          <p:spPr>
            <a:xfrm>
              <a:off x="5571700" y="3495950"/>
              <a:ext cx="114825" cy="113100"/>
            </a:xfrm>
            <a:custGeom>
              <a:avLst/>
              <a:gdLst/>
              <a:ahLst/>
              <a:cxnLst/>
              <a:rect l="l" t="t" r="r" b="b"/>
              <a:pathLst>
                <a:path w="4593" h="4524" extrusionOk="0">
                  <a:moveTo>
                    <a:pt x="2298" y="0"/>
                  </a:moveTo>
                  <a:cubicBezTo>
                    <a:pt x="2276" y="0"/>
                    <a:pt x="2254" y="0"/>
                    <a:pt x="2232" y="1"/>
                  </a:cubicBezTo>
                  <a:cubicBezTo>
                    <a:pt x="975" y="48"/>
                    <a:pt x="1" y="1081"/>
                    <a:pt x="36" y="2326"/>
                  </a:cubicBezTo>
                  <a:cubicBezTo>
                    <a:pt x="82" y="3561"/>
                    <a:pt x="1080" y="4524"/>
                    <a:pt x="2296" y="4524"/>
                  </a:cubicBezTo>
                  <a:cubicBezTo>
                    <a:pt x="2318" y="4524"/>
                    <a:pt x="2339" y="4523"/>
                    <a:pt x="2361" y="4523"/>
                  </a:cubicBezTo>
                  <a:cubicBezTo>
                    <a:pt x="3618" y="4487"/>
                    <a:pt x="4593" y="3419"/>
                    <a:pt x="4558" y="2162"/>
                  </a:cubicBezTo>
                  <a:cubicBezTo>
                    <a:pt x="4511" y="951"/>
                    <a:pt x="3502" y="0"/>
                    <a:pt x="2298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;p35"/>
            <p:cNvSpPr/>
            <p:nvPr/>
          </p:nvSpPr>
          <p:spPr>
            <a:xfrm>
              <a:off x="5692975" y="3391400"/>
              <a:ext cx="115125" cy="112850"/>
            </a:xfrm>
            <a:custGeom>
              <a:avLst/>
              <a:gdLst/>
              <a:ahLst/>
              <a:cxnLst/>
              <a:rect l="l" t="t" r="r" b="b"/>
              <a:pathLst>
                <a:path w="4605" h="4514" extrusionOk="0">
                  <a:moveTo>
                    <a:pt x="2319" y="0"/>
                  </a:moveTo>
                  <a:cubicBezTo>
                    <a:pt x="2290" y="0"/>
                    <a:pt x="2261" y="1"/>
                    <a:pt x="2232" y="2"/>
                  </a:cubicBezTo>
                  <a:cubicBezTo>
                    <a:pt x="975" y="49"/>
                    <a:pt x="0" y="1094"/>
                    <a:pt x="47" y="2339"/>
                  </a:cubicBezTo>
                  <a:cubicBezTo>
                    <a:pt x="93" y="3555"/>
                    <a:pt x="1091" y="4513"/>
                    <a:pt x="2298" y="4513"/>
                  </a:cubicBezTo>
                  <a:cubicBezTo>
                    <a:pt x="2327" y="4513"/>
                    <a:pt x="2355" y="4513"/>
                    <a:pt x="2384" y="4512"/>
                  </a:cubicBezTo>
                  <a:cubicBezTo>
                    <a:pt x="3629" y="4477"/>
                    <a:pt x="4604" y="3408"/>
                    <a:pt x="4569" y="2151"/>
                  </a:cubicBezTo>
                  <a:cubicBezTo>
                    <a:pt x="4523" y="947"/>
                    <a:pt x="3525" y="0"/>
                    <a:pt x="2319" y="0"/>
                  </a:cubicBezTo>
                  <a:close/>
                </a:path>
              </a:pathLst>
            </a:custGeom>
            <a:solidFill>
              <a:srgbClr val="D1A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1;p35"/>
            <p:cNvSpPr/>
            <p:nvPr/>
          </p:nvSpPr>
          <p:spPr>
            <a:xfrm>
              <a:off x="5847400" y="3421925"/>
              <a:ext cx="110725" cy="108725"/>
            </a:xfrm>
            <a:custGeom>
              <a:avLst/>
              <a:gdLst/>
              <a:ahLst/>
              <a:cxnLst/>
              <a:rect l="l" t="t" r="r" b="b"/>
              <a:pathLst>
                <a:path w="4429" h="4349" extrusionOk="0">
                  <a:moveTo>
                    <a:pt x="2209" y="625"/>
                  </a:moveTo>
                  <a:cubicBezTo>
                    <a:pt x="3031" y="625"/>
                    <a:pt x="3724" y="1294"/>
                    <a:pt x="3747" y="2116"/>
                  </a:cubicBezTo>
                  <a:cubicBezTo>
                    <a:pt x="3783" y="3056"/>
                    <a:pt x="2996" y="3702"/>
                    <a:pt x="2232" y="3702"/>
                  </a:cubicBezTo>
                  <a:cubicBezTo>
                    <a:pt x="2225" y="3702"/>
                    <a:pt x="2218" y="3702"/>
                    <a:pt x="2212" y="3702"/>
                  </a:cubicBezTo>
                  <a:cubicBezTo>
                    <a:pt x="1387" y="3702"/>
                    <a:pt x="682" y="3014"/>
                    <a:pt x="670" y="2199"/>
                  </a:cubicBezTo>
                  <a:cubicBezTo>
                    <a:pt x="659" y="1259"/>
                    <a:pt x="1434" y="637"/>
                    <a:pt x="2209" y="625"/>
                  </a:cubicBezTo>
                  <a:close/>
                  <a:moveTo>
                    <a:pt x="2223" y="1"/>
                  </a:moveTo>
                  <a:cubicBezTo>
                    <a:pt x="2195" y="1"/>
                    <a:pt x="2167" y="1"/>
                    <a:pt x="2138" y="2"/>
                  </a:cubicBezTo>
                  <a:cubicBezTo>
                    <a:pt x="940" y="49"/>
                    <a:pt x="1" y="1048"/>
                    <a:pt x="36" y="2234"/>
                  </a:cubicBezTo>
                  <a:cubicBezTo>
                    <a:pt x="71" y="3466"/>
                    <a:pt x="1066" y="4349"/>
                    <a:pt x="2212" y="4349"/>
                  </a:cubicBezTo>
                  <a:cubicBezTo>
                    <a:pt x="2235" y="4349"/>
                    <a:pt x="2257" y="4349"/>
                    <a:pt x="2279" y="4348"/>
                  </a:cubicBezTo>
                  <a:cubicBezTo>
                    <a:pt x="3489" y="4324"/>
                    <a:pt x="4429" y="3303"/>
                    <a:pt x="4393" y="2105"/>
                  </a:cubicBezTo>
                  <a:cubicBezTo>
                    <a:pt x="4359" y="891"/>
                    <a:pt x="3331" y="1"/>
                    <a:pt x="222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2;p35"/>
            <p:cNvSpPr/>
            <p:nvPr/>
          </p:nvSpPr>
          <p:spPr>
            <a:xfrm>
              <a:off x="5921700" y="3623050"/>
              <a:ext cx="109825" cy="108725"/>
            </a:xfrm>
            <a:custGeom>
              <a:avLst/>
              <a:gdLst/>
              <a:ahLst/>
              <a:cxnLst/>
              <a:rect l="l" t="t" r="r" b="b"/>
              <a:pathLst>
                <a:path w="4393" h="4349" extrusionOk="0">
                  <a:moveTo>
                    <a:pt x="2183" y="625"/>
                  </a:moveTo>
                  <a:cubicBezTo>
                    <a:pt x="3065" y="625"/>
                    <a:pt x="3712" y="1336"/>
                    <a:pt x="3735" y="2117"/>
                  </a:cubicBezTo>
                  <a:cubicBezTo>
                    <a:pt x="3770" y="3056"/>
                    <a:pt x="2983" y="3702"/>
                    <a:pt x="2255" y="3702"/>
                  </a:cubicBezTo>
                  <a:cubicBezTo>
                    <a:pt x="2229" y="3704"/>
                    <a:pt x="2202" y="3704"/>
                    <a:pt x="2176" y="3704"/>
                  </a:cubicBezTo>
                  <a:cubicBezTo>
                    <a:pt x="1354" y="3704"/>
                    <a:pt x="681" y="3007"/>
                    <a:pt x="658" y="2222"/>
                  </a:cubicBezTo>
                  <a:cubicBezTo>
                    <a:pt x="635" y="1271"/>
                    <a:pt x="1410" y="648"/>
                    <a:pt x="2161" y="625"/>
                  </a:cubicBezTo>
                  <a:cubicBezTo>
                    <a:pt x="2169" y="625"/>
                    <a:pt x="2176" y="625"/>
                    <a:pt x="2183" y="625"/>
                  </a:cubicBezTo>
                  <a:close/>
                  <a:moveTo>
                    <a:pt x="2222" y="1"/>
                  </a:moveTo>
                  <a:cubicBezTo>
                    <a:pt x="2194" y="1"/>
                    <a:pt x="2166" y="1"/>
                    <a:pt x="2138" y="2"/>
                  </a:cubicBezTo>
                  <a:cubicBezTo>
                    <a:pt x="952" y="38"/>
                    <a:pt x="0" y="1036"/>
                    <a:pt x="24" y="2210"/>
                  </a:cubicBezTo>
                  <a:cubicBezTo>
                    <a:pt x="59" y="3451"/>
                    <a:pt x="1044" y="4348"/>
                    <a:pt x="2199" y="4348"/>
                  </a:cubicBezTo>
                  <a:cubicBezTo>
                    <a:pt x="2214" y="4348"/>
                    <a:pt x="2229" y="4348"/>
                    <a:pt x="2244" y="4348"/>
                  </a:cubicBezTo>
                  <a:cubicBezTo>
                    <a:pt x="3535" y="4325"/>
                    <a:pt x="4393" y="3256"/>
                    <a:pt x="4381" y="2140"/>
                  </a:cubicBezTo>
                  <a:cubicBezTo>
                    <a:pt x="4370" y="903"/>
                    <a:pt x="3330" y="1"/>
                    <a:pt x="2222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3;p35"/>
            <p:cNvSpPr/>
            <p:nvPr/>
          </p:nvSpPr>
          <p:spPr>
            <a:xfrm>
              <a:off x="6266700" y="3504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204" y="623"/>
                  </a:moveTo>
                  <a:cubicBezTo>
                    <a:pt x="3043" y="623"/>
                    <a:pt x="3735" y="1295"/>
                    <a:pt x="3747" y="2127"/>
                  </a:cubicBezTo>
                  <a:cubicBezTo>
                    <a:pt x="3782" y="3043"/>
                    <a:pt x="3019" y="3689"/>
                    <a:pt x="2255" y="3700"/>
                  </a:cubicBezTo>
                  <a:cubicBezTo>
                    <a:pt x="2241" y="3701"/>
                    <a:pt x="2226" y="3701"/>
                    <a:pt x="2211" y="3701"/>
                  </a:cubicBezTo>
                  <a:cubicBezTo>
                    <a:pt x="1362" y="3701"/>
                    <a:pt x="681" y="3040"/>
                    <a:pt x="670" y="2197"/>
                  </a:cubicBezTo>
                  <a:cubicBezTo>
                    <a:pt x="658" y="1351"/>
                    <a:pt x="1339" y="647"/>
                    <a:pt x="2161" y="623"/>
                  </a:cubicBezTo>
                  <a:cubicBezTo>
                    <a:pt x="2176" y="623"/>
                    <a:pt x="2190" y="623"/>
                    <a:pt x="2204" y="623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1" y="1"/>
                  </a:cubicBezTo>
                  <a:cubicBezTo>
                    <a:pt x="952" y="24"/>
                    <a:pt x="0" y="1011"/>
                    <a:pt x="36" y="2221"/>
                  </a:cubicBezTo>
                  <a:cubicBezTo>
                    <a:pt x="59" y="3386"/>
                    <a:pt x="1011" y="4347"/>
                    <a:pt x="2214" y="4347"/>
                  </a:cubicBezTo>
                  <a:cubicBezTo>
                    <a:pt x="2236" y="4347"/>
                    <a:pt x="2257" y="4347"/>
                    <a:pt x="2279" y="4346"/>
                  </a:cubicBezTo>
                  <a:cubicBezTo>
                    <a:pt x="3465" y="4311"/>
                    <a:pt x="4405" y="3313"/>
                    <a:pt x="4381" y="2115"/>
                  </a:cubicBezTo>
                  <a:cubicBezTo>
                    <a:pt x="4358" y="932"/>
                    <a:pt x="3384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4;p35"/>
            <p:cNvSpPr/>
            <p:nvPr/>
          </p:nvSpPr>
          <p:spPr>
            <a:xfrm>
              <a:off x="6196225" y="3293650"/>
              <a:ext cx="109550" cy="108700"/>
            </a:xfrm>
            <a:custGeom>
              <a:avLst/>
              <a:gdLst/>
              <a:ahLst/>
              <a:cxnLst/>
              <a:rect l="l" t="t" r="r" b="b"/>
              <a:pathLst>
                <a:path w="4382" h="4348" extrusionOk="0">
                  <a:moveTo>
                    <a:pt x="2217" y="634"/>
                  </a:moveTo>
                  <a:cubicBezTo>
                    <a:pt x="3043" y="634"/>
                    <a:pt x="3724" y="1284"/>
                    <a:pt x="3747" y="2127"/>
                  </a:cubicBezTo>
                  <a:cubicBezTo>
                    <a:pt x="3782" y="2914"/>
                    <a:pt x="3160" y="3689"/>
                    <a:pt x="2244" y="3712"/>
                  </a:cubicBezTo>
                  <a:cubicBezTo>
                    <a:pt x="2236" y="3712"/>
                    <a:pt x="2229" y="3712"/>
                    <a:pt x="2222" y="3712"/>
                  </a:cubicBezTo>
                  <a:cubicBezTo>
                    <a:pt x="1386" y="3712"/>
                    <a:pt x="693" y="3059"/>
                    <a:pt x="670" y="2209"/>
                  </a:cubicBezTo>
                  <a:cubicBezTo>
                    <a:pt x="647" y="1363"/>
                    <a:pt x="1316" y="659"/>
                    <a:pt x="2173" y="635"/>
                  </a:cubicBezTo>
                  <a:cubicBezTo>
                    <a:pt x="2188" y="635"/>
                    <a:pt x="2203" y="634"/>
                    <a:pt x="2217" y="634"/>
                  </a:cubicBezTo>
                  <a:close/>
                  <a:moveTo>
                    <a:pt x="2205" y="0"/>
                  </a:moveTo>
                  <a:cubicBezTo>
                    <a:pt x="2191" y="0"/>
                    <a:pt x="2176" y="1"/>
                    <a:pt x="2162" y="1"/>
                  </a:cubicBezTo>
                  <a:cubicBezTo>
                    <a:pt x="964" y="13"/>
                    <a:pt x="1" y="1011"/>
                    <a:pt x="24" y="2209"/>
                  </a:cubicBezTo>
                  <a:cubicBezTo>
                    <a:pt x="47" y="3386"/>
                    <a:pt x="989" y="4347"/>
                    <a:pt x="2191" y="4347"/>
                  </a:cubicBezTo>
                  <a:cubicBezTo>
                    <a:pt x="2212" y="4347"/>
                    <a:pt x="2234" y="4347"/>
                    <a:pt x="2256" y="4346"/>
                  </a:cubicBezTo>
                  <a:cubicBezTo>
                    <a:pt x="3395" y="4311"/>
                    <a:pt x="4381" y="3395"/>
                    <a:pt x="4370" y="2150"/>
                  </a:cubicBezTo>
                  <a:cubicBezTo>
                    <a:pt x="4358" y="955"/>
                    <a:pt x="3395" y="0"/>
                    <a:pt x="220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5;p35"/>
            <p:cNvSpPr/>
            <p:nvPr/>
          </p:nvSpPr>
          <p:spPr>
            <a:xfrm>
              <a:off x="6299300" y="3184125"/>
              <a:ext cx="109525" cy="108700"/>
            </a:xfrm>
            <a:custGeom>
              <a:avLst/>
              <a:gdLst/>
              <a:ahLst/>
              <a:cxnLst/>
              <a:rect l="l" t="t" r="r" b="b"/>
              <a:pathLst>
                <a:path w="4381" h="4348" extrusionOk="0">
                  <a:moveTo>
                    <a:pt x="2204" y="635"/>
                  </a:moveTo>
                  <a:cubicBezTo>
                    <a:pt x="3053" y="635"/>
                    <a:pt x="3724" y="1318"/>
                    <a:pt x="3747" y="2127"/>
                  </a:cubicBezTo>
                  <a:cubicBezTo>
                    <a:pt x="3782" y="2925"/>
                    <a:pt x="3159" y="3701"/>
                    <a:pt x="2255" y="3712"/>
                  </a:cubicBezTo>
                  <a:cubicBezTo>
                    <a:pt x="2240" y="3713"/>
                    <a:pt x="2225" y="3713"/>
                    <a:pt x="2211" y="3713"/>
                  </a:cubicBezTo>
                  <a:cubicBezTo>
                    <a:pt x="1373" y="3713"/>
                    <a:pt x="693" y="3063"/>
                    <a:pt x="670" y="2221"/>
                  </a:cubicBezTo>
                  <a:cubicBezTo>
                    <a:pt x="646" y="1375"/>
                    <a:pt x="1304" y="670"/>
                    <a:pt x="2161" y="635"/>
                  </a:cubicBezTo>
                  <a:cubicBezTo>
                    <a:pt x="2175" y="635"/>
                    <a:pt x="2190" y="635"/>
                    <a:pt x="2204" y="635"/>
                  </a:cubicBezTo>
                  <a:close/>
                  <a:moveTo>
                    <a:pt x="2183" y="1"/>
                  </a:moveTo>
                  <a:cubicBezTo>
                    <a:pt x="2176" y="1"/>
                    <a:pt x="2168" y="1"/>
                    <a:pt x="2161" y="1"/>
                  </a:cubicBezTo>
                  <a:cubicBezTo>
                    <a:pt x="963" y="25"/>
                    <a:pt x="0" y="1023"/>
                    <a:pt x="24" y="2221"/>
                  </a:cubicBezTo>
                  <a:cubicBezTo>
                    <a:pt x="47" y="3386"/>
                    <a:pt x="988" y="4348"/>
                    <a:pt x="2190" y="4348"/>
                  </a:cubicBezTo>
                  <a:cubicBezTo>
                    <a:pt x="2212" y="4348"/>
                    <a:pt x="2233" y="4347"/>
                    <a:pt x="2255" y="4347"/>
                  </a:cubicBezTo>
                  <a:cubicBezTo>
                    <a:pt x="3394" y="4323"/>
                    <a:pt x="4381" y="3395"/>
                    <a:pt x="4369" y="2150"/>
                  </a:cubicBezTo>
                  <a:cubicBezTo>
                    <a:pt x="4357" y="960"/>
                    <a:pt x="3383" y="1"/>
                    <a:pt x="218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6;p35"/>
            <p:cNvSpPr/>
            <p:nvPr/>
          </p:nvSpPr>
          <p:spPr>
            <a:xfrm>
              <a:off x="6129875" y="3669175"/>
              <a:ext cx="110125" cy="108700"/>
            </a:xfrm>
            <a:custGeom>
              <a:avLst/>
              <a:gdLst/>
              <a:ahLst/>
              <a:cxnLst/>
              <a:rect l="l" t="t" r="r" b="b"/>
              <a:pathLst>
                <a:path w="4405" h="4348" extrusionOk="0">
                  <a:moveTo>
                    <a:pt x="2184" y="612"/>
                  </a:moveTo>
                  <a:cubicBezTo>
                    <a:pt x="3043" y="612"/>
                    <a:pt x="3735" y="1277"/>
                    <a:pt x="3747" y="2127"/>
                  </a:cubicBezTo>
                  <a:cubicBezTo>
                    <a:pt x="3770" y="3055"/>
                    <a:pt x="3007" y="3689"/>
                    <a:pt x="2255" y="3701"/>
                  </a:cubicBezTo>
                  <a:cubicBezTo>
                    <a:pt x="2248" y="3701"/>
                    <a:pt x="2240" y="3701"/>
                    <a:pt x="2233" y="3701"/>
                  </a:cubicBezTo>
                  <a:cubicBezTo>
                    <a:pt x="1386" y="3701"/>
                    <a:pt x="693" y="3048"/>
                    <a:pt x="670" y="2221"/>
                  </a:cubicBezTo>
                  <a:cubicBezTo>
                    <a:pt x="646" y="1364"/>
                    <a:pt x="1328" y="636"/>
                    <a:pt x="2161" y="612"/>
                  </a:cubicBezTo>
                  <a:cubicBezTo>
                    <a:pt x="2169" y="612"/>
                    <a:pt x="2176" y="612"/>
                    <a:pt x="2184" y="612"/>
                  </a:cubicBezTo>
                  <a:close/>
                  <a:moveTo>
                    <a:pt x="2215" y="0"/>
                  </a:moveTo>
                  <a:cubicBezTo>
                    <a:pt x="2193" y="0"/>
                    <a:pt x="2171" y="1"/>
                    <a:pt x="2150" y="1"/>
                  </a:cubicBezTo>
                  <a:cubicBezTo>
                    <a:pt x="940" y="25"/>
                    <a:pt x="0" y="1011"/>
                    <a:pt x="36" y="2221"/>
                  </a:cubicBezTo>
                  <a:cubicBezTo>
                    <a:pt x="59" y="3364"/>
                    <a:pt x="989" y="4348"/>
                    <a:pt x="2226" y="4348"/>
                  </a:cubicBezTo>
                  <a:cubicBezTo>
                    <a:pt x="2247" y="4348"/>
                    <a:pt x="2269" y="4348"/>
                    <a:pt x="2291" y="4347"/>
                  </a:cubicBezTo>
                  <a:cubicBezTo>
                    <a:pt x="3477" y="4312"/>
                    <a:pt x="4405" y="3302"/>
                    <a:pt x="4381" y="2092"/>
                  </a:cubicBezTo>
                  <a:cubicBezTo>
                    <a:pt x="4347" y="927"/>
                    <a:pt x="3384" y="0"/>
                    <a:pt x="2215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7;p35"/>
            <p:cNvSpPr/>
            <p:nvPr/>
          </p:nvSpPr>
          <p:spPr>
            <a:xfrm>
              <a:off x="5984225" y="3261625"/>
              <a:ext cx="110150" cy="108725"/>
            </a:xfrm>
            <a:custGeom>
              <a:avLst/>
              <a:gdLst/>
              <a:ahLst/>
              <a:cxnLst/>
              <a:rect l="l" t="t" r="r" b="b"/>
              <a:pathLst>
                <a:path w="4406" h="4349" extrusionOk="0">
                  <a:moveTo>
                    <a:pt x="2218" y="635"/>
                  </a:moveTo>
                  <a:cubicBezTo>
                    <a:pt x="3044" y="635"/>
                    <a:pt x="3736" y="1285"/>
                    <a:pt x="3759" y="2127"/>
                  </a:cubicBezTo>
                  <a:cubicBezTo>
                    <a:pt x="3783" y="2985"/>
                    <a:pt x="3113" y="3690"/>
                    <a:pt x="2256" y="3713"/>
                  </a:cubicBezTo>
                  <a:cubicBezTo>
                    <a:pt x="2242" y="3713"/>
                    <a:pt x="2228" y="3714"/>
                    <a:pt x="2214" y="3714"/>
                  </a:cubicBezTo>
                  <a:cubicBezTo>
                    <a:pt x="1386" y="3714"/>
                    <a:pt x="693" y="3041"/>
                    <a:pt x="670" y="2210"/>
                  </a:cubicBezTo>
                  <a:cubicBezTo>
                    <a:pt x="647" y="1364"/>
                    <a:pt x="1328" y="659"/>
                    <a:pt x="2174" y="636"/>
                  </a:cubicBezTo>
                  <a:cubicBezTo>
                    <a:pt x="2188" y="635"/>
                    <a:pt x="2203" y="635"/>
                    <a:pt x="2218" y="635"/>
                  </a:cubicBezTo>
                  <a:close/>
                  <a:moveTo>
                    <a:pt x="2203" y="1"/>
                  </a:moveTo>
                  <a:cubicBezTo>
                    <a:pt x="2182" y="1"/>
                    <a:pt x="2160" y="1"/>
                    <a:pt x="2138" y="2"/>
                  </a:cubicBezTo>
                  <a:cubicBezTo>
                    <a:pt x="941" y="37"/>
                    <a:pt x="1" y="1035"/>
                    <a:pt x="36" y="2233"/>
                  </a:cubicBezTo>
                  <a:cubicBezTo>
                    <a:pt x="71" y="3414"/>
                    <a:pt x="1023" y="4349"/>
                    <a:pt x="2205" y="4349"/>
                  </a:cubicBezTo>
                  <a:cubicBezTo>
                    <a:pt x="2233" y="4349"/>
                    <a:pt x="2262" y="4348"/>
                    <a:pt x="2291" y="4347"/>
                  </a:cubicBezTo>
                  <a:cubicBezTo>
                    <a:pt x="3383" y="4300"/>
                    <a:pt x="4405" y="3408"/>
                    <a:pt x="4382" y="2104"/>
                  </a:cubicBezTo>
                  <a:cubicBezTo>
                    <a:pt x="4359" y="939"/>
                    <a:pt x="3373" y="1"/>
                    <a:pt x="2203" y="1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963032" y="3614354"/>
            <a:ext cx="6326732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but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tecter l’activité de ces molécules et 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traiter la maladie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9732" y="1593833"/>
            <a:ext cx="7515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chercher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identifier des molécules capables de se lier à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cette cible biologique </a:t>
            </a:r>
            <a:r>
              <a:rPr lang="fr-FR" sz="160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manière spécifique et </a:t>
            </a:r>
            <a:r>
              <a:rPr lang="fr-FR" sz="1600" dirty="0" smtClean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sélective (</a:t>
            </a:r>
            <a:r>
              <a:rPr lang="fr-FR" sz="1600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Interaction </a:t>
            </a:r>
            <a:r>
              <a:rPr lang="fr-FR" sz="1600" b="1" dirty="0" smtClean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chimique avec la cible</a:t>
            </a:r>
            <a:r>
              <a:rPr lang="fr-FR" sz="16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860243" y="2092849"/>
            <a:ext cx="5922644" cy="1441450"/>
            <a:chOff x="2860243" y="2092849"/>
            <a:chExt cx="5922644" cy="1441450"/>
          </a:xfrm>
        </p:grpSpPr>
        <p:grpSp>
          <p:nvGrpSpPr>
            <p:cNvPr id="11" name="Groupe 10"/>
            <p:cNvGrpSpPr/>
            <p:nvPr/>
          </p:nvGrpSpPr>
          <p:grpSpPr>
            <a:xfrm>
              <a:off x="3010737" y="2092849"/>
              <a:ext cx="5772150" cy="1441450"/>
              <a:chOff x="3010737" y="2092849"/>
              <a:chExt cx="5772150" cy="1441450"/>
            </a:xfrm>
          </p:grpSpPr>
          <p:grpSp>
            <p:nvGrpSpPr>
              <p:cNvPr id="182" name="Groupe 181"/>
              <p:cNvGrpSpPr/>
              <p:nvPr/>
            </p:nvGrpSpPr>
            <p:grpSpPr>
              <a:xfrm>
                <a:off x="3010737" y="2092849"/>
                <a:ext cx="5772150" cy="1441450"/>
                <a:chOff x="0" y="0"/>
                <a:chExt cx="5772150" cy="1441450"/>
              </a:xfrm>
            </p:grpSpPr>
            <p:grpSp>
              <p:nvGrpSpPr>
                <p:cNvPr id="183" name="Groupe 182"/>
                <p:cNvGrpSpPr/>
                <p:nvPr/>
              </p:nvGrpSpPr>
              <p:grpSpPr>
                <a:xfrm>
                  <a:off x="38100" y="139691"/>
                  <a:ext cx="2939494" cy="1140208"/>
                  <a:chOff x="0" y="88891"/>
                  <a:chExt cx="2939494" cy="1140208"/>
                </a:xfrm>
              </p:grpSpPr>
              <p:grpSp>
                <p:nvGrpSpPr>
                  <p:cNvPr id="185" name="Groupe 184"/>
                  <p:cNvGrpSpPr/>
                  <p:nvPr/>
                </p:nvGrpSpPr>
                <p:grpSpPr>
                  <a:xfrm>
                    <a:off x="57150" y="88891"/>
                    <a:ext cx="2882344" cy="1140208"/>
                    <a:chOff x="361992" y="6347"/>
                    <a:chExt cx="2883005" cy="1141311"/>
                  </a:xfrm>
                </p:grpSpPr>
                <p:grpSp>
                  <p:nvGrpSpPr>
                    <p:cNvPr id="188" name="Groupe 187"/>
                    <p:cNvGrpSpPr/>
                    <p:nvPr/>
                  </p:nvGrpSpPr>
                  <p:grpSpPr>
                    <a:xfrm>
                      <a:off x="361992" y="6347"/>
                      <a:ext cx="2883005" cy="1034590"/>
                      <a:chOff x="361992" y="-3"/>
                      <a:chExt cx="2883005" cy="1034590"/>
                    </a:xfrm>
                  </p:grpSpPr>
                  <p:pic>
                    <p:nvPicPr>
                      <p:cNvPr id="193" name="Image 19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duotone>
                          <a:prstClr val="black"/>
                          <a:srgbClr val="D9C3A5">
                            <a:tint val="50000"/>
                            <a:satMod val="18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sharpenSoften amount="50000"/>
                                </a14:imgEffect>
                                <a14:imgEffect>
                                  <a14:saturation sat="40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045" t="64723" r="34195" b="7816"/>
                      <a:stretch/>
                    </p:blipFill>
                    <p:spPr bwMode="auto">
                      <a:xfrm>
                        <a:off x="361992" y="-3"/>
                        <a:ext cx="907873" cy="103459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cxnSp>
                    <p:nvCxnSpPr>
                      <p:cNvPr id="194" name="Connecteur droit avec flèche 193"/>
                      <p:cNvCxnSpPr/>
                      <p:nvPr/>
                    </p:nvCxnSpPr>
                    <p:spPr>
                      <a:xfrm flipH="1">
                        <a:off x="933450" y="882650"/>
                        <a:ext cx="552450" cy="0"/>
                      </a:xfrm>
                      <a:prstGeom prst="straightConnector1">
                        <a:avLst/>
                      </a:prstGeom>
                      <a:ln>
                        <a:noFill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5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409700" y="723900"/>
                        <a:ext cx="1803400" cy="29023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sp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12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Cible biologique</a:t>
                        </a:r>
                      </a:p>
                    </p:txBody>
                  </p:sp>
                  <p:cxnSp>
                    <p:nvCxnSpPr>
                      <p:cNvPr id="196" name="Connecteur droit avec flèche 195"/>
                      <p:cNvCxnSpPr/>
                      <p:nvPr/>
                    </p:nvCxnSpPr>
                    <p:spPr>
                      <a:xfrm flipH="1">
                        <a:off x="679451" y="298450"/>
                        <a:ext cx="590697" cy="0"/>
                      </a:xfrm>
                      <a:prstGeom prst="straightConnector1">
                        <a:avLst/>
                      </a:prstGeom>
                      <a:ln>
                        <a:noFill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7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14971" y="151356"/>
                        <a:ext cx="1963013" cy="2657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sp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1100" b="1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Molécule</a:t>
                        </a:r>
                        <a:endPara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98" name="Connecteur droit avec flèche 197"/>
                      <p:cNvCxnSpPr/>
                      <p:nvPr/>
                    </p:nvCxnSpPr>
                    <p:spPr>
                      <a:xfrm flipH="1">
                        <a:off x="815928" y="679450"/>
                        <a:ext cx="682673" cy="44450"/>
                      </a:xfrm>
                      <a:prstGeom prst="straightConnector1">
                        <a:avLst/>
                      </a:prstGeom>
                      <a:ln>
                        <a:noFill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9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428517" y="449132"/>
                        <a:ext cx="1816480" cy="279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b="1" dirty="0">
                            <a:solidFill>
                              <a:srgbClr val="92D05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Interaction chimique</a:t>
                        </a:r>
                        <a:endParaRPr lang="fr-F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89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48872" y="897732"/>
                      <a:ext cx="1994534" cy="24992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Impliquée dans une maladie X</a:t>
                      </a:r>
                      <a:endParaRPr lang="fr-FR" sz="1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0" y="463550"/>
                    <a:ext cx="120650" cy="3485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184" name="Rectangle 183"/>
                <p:cNvSpPr/>
                <p:nvPr/>
              </p:nvSpPr>
              <p:spPr>
                <a:xfrm>
                  <a:off x="0" y="0"/>
                  <a:ext cx="5772150" cy="14414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cxnSp>
            <p:nvCxnSpPr>
              <p:cNvPr id="200" name="Connecteur droit avec flèche 199"/>
              <p:cNvCxnSpPr/>
              <p:nvPr/>
            </p:nvCxnSpPr>
            <p:spPr>
              <a:xfrm flipH="1">
                <a:off x="3690012" y="3102642"/>
                <a:ext cx="552323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necteur droit avec flèche 200"/>
              <p:cNvCxnSpPr/>
              <p:nvPr/>
            </p:nvCxnSpPr>
            <p:spPr>
              <a:xfrm flipH="1">
                <a:off x="3436071" y="2519006"/>
                <a:ext cx="5905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necteur droit avec flèche 201"/>
              <p:cNvCxnSpPr/>
              <p:nvPr/>
            </p:nvCxnSpPr>
            <p:spPr>
              <a:xfrm flipH="1">
                <a:off x="3702709" y="2899638"/>
                <a:ext cx="552323" cy="0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2860243" y="2304288"/>
              <a:ext cx="3126498" cy="114117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34259" y="2366720"/>
            <a:ext cx="1288640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active</a:t>
            </a:r>
            <a:endParaRPr lang="fr-FR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50876" y="4121938"/>
            <a:ext cx="5835968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 molécules s’appellent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 molécules 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actives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(candidates) ou </a:t>
            </a:r>
            <a:r>
              <a:rPr lang="fr-F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inactives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selon leur interaction ou non avec la cible.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10737" y="2304288"/>
            <a:ext cx="981927" cy="570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ZoneTexte 202"/>
          <p:cNvSpPr txBox="1"/>
          <p:nvPr/>
        </p:nvSpPr>
        <p:spPr>
          <a:xfrm>
            <a:off x="8797429" y="4802806"/>
            <a:ext cx="326525" cy="3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2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3" grpId="0"/>
      <p:bldP spid="15" grpId="0"/>
      <p:bldP spid="24" grpId="0" animBg="1"/>
    </p:bldLst>
  </p:timing>
</p:sld>
</file>

<file path=ppt/theme/theme1.xml><?xml version="1.0" encoding="utf-8"?>
<a:theme xmlns:a="http://schemas.openxmlformats.org/drawingml/2006/main" name="Formal Linear Chemistry Lesson Theme for College by Slidesgo">
  <a:themeElements>
    <a:clrScheme name="Simple Light">
      <a:dk1>
        <a:srgbClr val="34312B"/>
      </a:dk1>
      <a:lt1>
        <a:srgbClr val="F1E3CC"/>
      </a:lt1>
      <a:dk2>
        <a:srgbClr val="FDFCF9"/>
      </a:dk2>
      <a:lt2>
        <a:srgbClr val="D5D4CE"/>
      </a:lt2>
      <a:accent1>
        <a:srgbClr val="969589"/>
      </a:accent1>
      <a:accent2>
        <a:srgbClr val="55534F"/>
      </a:accent2>
      <a:accent3>
        <a:srgbClr val="D1A232"/>
      </a:accent3>
      <a:accent4>
        <a:srgbClr val="FFFFFF"/>
      </a:accent4>
      <a:accent5>
        <a:srgbClr val="FFFFFF"/>
      </a:accent5>
      <a:accent6>
        <a:srgbClr val="FDFCF9"/>
      </a:accent6>
      <a:hlink>
        <a:srgbClr val="5553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1818</Words>
  <Application>Microsoft Office PowerPoint</Application>
  <PresentationFormat>Affichage à l'écran (16:9)</PresentationFormat>
  <Paragraphs>279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9" baseType="lpstr">
      <vt:lpstr>Segoe UI</vt:lpstr>
      <vt:lpstr>Arial</vt:lpstr>
      <vt:lpstr>Baloo 2 ExtraBold</vt:lpstr>
      <vt:lpstr>Poppins</vt:lpstr>
      <vt:lpstr>Rubik ExtraBold</vt:lpstr>
      <vt:lpstr>Cambria Math</vt:lpstr>
      <vt:lpstr>Calibri</vt:lpstr>
      <vt:lpstr>Times New Roman</vt:lpstr>
      <vt:lpstr>Wingdings</vt:lpstr>
      <vt:lpstr>Baloo 2</vt:lpstr>
      <vt:lpstr>Courier New</vt:lpstr>
      <vt:lpstr>Agency FB</vt:lpstr>
      <vt:lpstr>Rubik</vt:lpstr>
      <vt:lpstr>Formal Linear Chemistry Lesson Theme for College by Slidesgo</vt:lpstr>
      <vt:lpstr>Machine Learning In chemoinformatics And drug discovery </vt:lpstr>
      <vt:lpstr>Sommaire </vt:lpstr>
      <vt:lpstr>01</vt:lpstr>
      <vt:lpstr>Introduction</vt:lpstr>
      <vt:lpstr>Présentation PowerPoint</vt:lpstr>
      <vt:lpstr>Chimio-Informatique</vt:lpstr>
      <vt:lpstr>chimio-informatique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03</vt:lpstr>
      <vt:lpstr>Présentation PowerPoint</vt:lpstr>
      <vt:lpstr>Présentation PowerPoint</vt:lpstr>
      <vt:lpstr>Présentation PowerPoint</vt:lpstr>
      <vt:lpstr>Présentation PowerPoint</vt:lpstr>
      <vt:lpstr>Modèles de machine learning supervisé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Modèles de machine learning non supervisé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06</vt:lpstr>
      <vt:lpstr>Conclusion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Linear Chemistry Lesson Theme for College</dc:title>
  <dc:creator>HP</dc:creator>
  <cp:lastModifiedBy>Microsoft account</cp:lastModifiedBy>
  <cp:revision>176</cp:revision>
  <dcterms:modified xsi:type="dcterms:W3CDTF">2023-03-13T11:55:23Z</dcterms:modified>
</cp:coreProperties>
</file>